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y="5143500" cx="9144000"/>
  <p:notesSz cx="6858000" cy="9144000"/>
  <p:embeddedFontLst>
    <p:embeddedFont>
      <p:font typeface="Open Sans Medium"/>
      <p:regular r:id="rId66"/>
      <p:bold r:id="rId67"/>
      <p:italic r:id="rId68"/>
      <p:boldItalic r:id="rId69"/>
    </p:embeddedFont>
    <p:embeddedFont>
      <p:font typeface="Open Sans Light"/>
      <p:regular r:id="rId70"/>
      <p:bold r:id="rId71"/>
      <p:italic r:id="rId72"/>
      <p:boldItalic r:id="rId73"/>
    </p:embeddedFon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OpenSansLight-boldItalic.fntdata"/><Relationship Id="rId72" Type="http://schemas.openxmlformats.org/officeDocument/2006/relationships/font" Target="fonts/OpenSansLight-italic.fntdata"/><Relationship Id="rId31" Type="http://schemas.openxmlformats.org/officeDocument/2006/relationships/slide" Target="slides/slide27.xml"/><Relationship Id="rId75" Type="http://schemas.openxmlformats.org/officeDocument/2006/relationships/font" Target="fonts/OpenSans-bold.fntdata"/><Relationship Id="rId30" Type="http://schemas.openxmlformats.org/officeDocument/2006/relationships/slide" Target="slides/slide26.xml"/><Relationship Id="rId74" Type="http://schemas.openxmlformats.org/officeDocument/2006/relationships/font" Target="fonts/OpenSans-regular.fntdata"/><Relationship Id="rId33" Type="http://schemas.openxmlformats.org/officeDocument/2006/relationships/slide" Target="slides/slide29.xml"/><Relationship Id="rId77" Type="http://schemas.openxmlformats.org/officeDocument/2006/relationships/font" Target="fonts/OpenSans-boldItalic.fntdata"/><Relationship Id="rId32" Type="http://schemas.openxmlformats.org/officeDocument/2006/relationships/slide" Target="slides/slide28.xml"/><Relationship Id="rId76" Type="http://schemas.openxmlformats.org/officeDocument/2006/relationships/font" Target="fonts/OpenSans-italic.fntdata"/><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font" Target="fonts/OpenSansLight-bold.fntdata"/><Relationship Id="rId70" Type="http://schemas.openxmlformats.org/officeDocument/2006/relationships/font" Target="fonts/OpenSansLight-regular.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font" Target="fonts/OpenSansMedium-regular.fntdata"/><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OpenSansMedium-italic.fntdata"/><Relationship Id="rId23" Type="http://schemas.openxmlformats.org/officeDocument/2006/relationships/slide" Target="slides/slide19.xml"/><Relationship Id="rId67" Type="http://schemas.openxmlformats.org/officeDocument/2006/relationships/font" Target="fonts/OpenSansMedium-bold.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OpenSansMedium-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9d8371483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9d8371483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9d8371483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9d8371483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d8371483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9d8371483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9d8371483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9d8371483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9d8371483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9d8371483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9d8371483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9d8371483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9d8371483d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9d8371483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9d8371483d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9d8371483d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9d8371483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9d8371483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9d8371483d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9d8371483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9c6469b6f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9c6469b6f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9d8371483d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9d8371483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9d8371483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9d8371483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9d8371483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9d8371483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9d8371483d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9d8371483d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9d8371483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9d8371483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9d8371483d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9d8371483d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9c6469b6f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9c6469b6f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6ce518176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6ce518176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6ce518176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6ce518176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6ce518176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6ce51817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caaf6ee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caaf6ee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ce518176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6ce518176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9d8371483d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9d8371483d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6ce518176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6ce518176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6ce518176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6ce518176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ce518176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6ce518176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6ce518176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6ce518176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6ce518176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6ce518176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6ce518176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6ce518176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6ce5181763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6ce5181763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6ce5181763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6ce518176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9c6469b6f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9c6469b6f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6ce5181763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6ce5181763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6ce5181763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36ce518176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6ce5181763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6ce5181763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6ce518176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6ce518176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6ce5181763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6ce5181763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9d8371483d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9d8371483d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6ce5181763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6ce5181763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9d8371483d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9d8371483d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9d8371483d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9d8371483d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9d8371483d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39d8371483d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9c6469b6f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9c6469b6f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9d8371483d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9d8371483d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6ce5181763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6ce5181763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9d8371483d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9d8371483d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9d8371483d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39d8371483d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9d8371483d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39d8371483d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9d8371483d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9d8371483d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9d8371483d_1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9d8371483d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6ce5181763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6ce5181763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6ce5181763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36ce5181763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6ce5181763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36ce5181763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9c6469b6f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9c6469b6f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6ce5181763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36ce5181763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9d978a62e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9d978a62e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9c6469b6f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9c6469b6f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c6469b6f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9c6469b6f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9d978a62e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9d978a62e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“OCTO”?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Octo is 8 in Latin</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5.pn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5.png"/><Relationship Id="rId11" Type="http://schemas.openxmlformats.org/officeDocument/2006/relationships/image" Target="../media/image3.png"/><Relationship Id="rId10" Type="http://schemas.openxmlformats.org/officeDocument/2006/relationships/image" Target="../media/image11.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5.png"/><Relationship Id="rId11" Type="http://schemas.openxmlformats.org/officeDocument/2006/relationships/image" Target="../media/image13.png"/><Relationship Id="rId10" Type="http://schemas.openxmlformats.org/officeDocument/2006/relationships/image" Target="../media/image11.png"/><Relationship Id="rId12"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3.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3.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4.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1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5.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1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https://en.wikipedia.org/wiki/Numberblocks" TargetMode="External"/><Relationship Id="rId4" Type="http://schemas.openxmlformats.org/officeDocument/2006/relationships/hyperlink" Target="https://numberblocks.fandom.com/" TargetMode="External"/><Relationship Id="rId5" Type="http://schemas.openxmlformats.org/officeDocument/2006/relationships/hyperlink" Target="https://pl.wikipedia.org/wiki/BBC"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1.png"/><Relationship Id="rId4" Type="http://schemas.openxmlformats.org/officeDocument/2006/relationships/hyperlink" Target="http://www.youtube.com/watch?v=KlLMhM2oqYg" TargetMode="External"/><Relationship Id="rId5"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56214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Open Sans Medium"/>
                <a:ea typeface="Open Sans Medium"/>
                <a:cs typeface="Open Sans Medium"/>
                <a:sym typeface="Open Sans Medium"/>
              </a:rPr>
              <a:t>My favourite toy</a:t>
            </a:r>
            <a:endParaRPr>
              <a:latin typeface="Open Sans Medium"/>
              <a:ea typeface="Open Sans Medium"/>
              <a:cs typeface="Open Sans Medium"/>
              <a:sym typeface="Open Sans Medium"/>
            </a:endParaRPr>
          </a:p>
        </p:txBody>
      </p:sp>
      <p:sp>
        <p:nvSpPr>
          <p:cNvPr id="55" name="Google Shape;55;p13"/>
          <p:cNvSpPr txBox="1"/>
          <p:nvPr>
            <p:ph idx="1" type="subTitle"/>
          </p:nvPr>
        </p:nvSpPr>
        <p:spPr>
          <a:xfrm>
            <a:off x="311700" y="265169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Open Sans Light"/>
                <a:ea typeface="Open Sans Light"/>
                <a:cs typeface="Open Sans Light"/>
                <a:sym typeface="Open Sans Light"/>
              </a:rPr>
              <a:t>b</a:t>
            </a:r>
            <a:r>
              <a:rPr lang="en">
                <a:latin typeface="Open Sans Light"/>
                <a:ea typeface="Open Sans Light"/>
                <a:cs typeface="Open Sans Light"/>
                <a:sym typeface="Open Sans Light"/>
              </a:rPr>
              <a:t>y Stanley Kołakowski</a:t>
            </a:r>
            <a:endParaRPr>
              <a:latin typeface="Open Sans Light"/>
              <a:ea typeface="Open Sans Light"/>
              <a:cs typeface="Open Sans Light"/>
              <a:sym typeface="Open Sans Light"/>
            </a:endParaRPr>
          </a:p>
        </p:txBody>
      </p:sp>
      <p:pic>
        <p:nvPicPr>
          <p:cNvPr id="56" name="Google Shape;56;p13"/>
          <p:cNvPicPr preferRelativeResize="0"/>
          <p:nvPr/>
        </p:nvPicPr>
        <p:blipFill>
          <a:blip r:embed="rId3">
            <a:alphaModFix/>
          </a:blip>
          <a:stretch>
            <a:fillRect/>
          </a:stretch>
        </p:blipFill>
        <p:spPr>
          <a:xfrm>
            <a:off x="7392625" y="4565322"/>
            <a:ext cx="1644176" cy="46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sp>
        <p:nvSpPr>
          <p:cNvPr id="122" name="Google Shape;122;p22"/>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latin typeface="Open Sans"/>
              <a:ea typeface="Open Sans"/>
              <a:cs typeface="Open Sans"/>
              <a:sym typeface="Open Sans"/>
            </a:endParaRPr>
          </a:p>
        </p:txBody>
      </p:sp>
      <p:pic>
        <p:nvPicPr>
          <p:cNvPr id="123" name="Google Shape;123;p22"/>
          <p:cNvPicPr preferRelativeResize="0"/>
          <p:nvPr/>
        </p:nvPicPr>
        <p:blipFill>
          <a:blip r:embed="rId3">
            <a:alphaModFix/>
          </a:blip>
          <a:stretch>
            <a:fillRect/>
          </a:stretch>
        </p:blipFill>
        <p:spPr>
          <a:xfrm>
            <a:off x="3855854" y="118124"/>
            <a:ext cx="1642925" cy="862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0" lvl="0" marL="457200" rtl="0" algn="l">
              <a:lnSpc>
                <a:spcPct val="115000"/>
              </a:lnSpc>
              <a:spcBef>
                <a:spcPts val="0"/>
              </a:spcBef>
              <a:spcAft>
                <a:spcPts val="0"/>
              </a:spcAft>
              <a:buNone/>
            </a:pPr>
            <a:r>
              <a:t/>
            </a:r>
            <a:endParaRPr>
              <a:latin typeface="Open Sans"/>
              <a:ea typeface="Open Sans"/>
              <a:cs typeface="Open Sans"/>
              <a:sym typeface="Open Sans"/>
            </a:endParaRPr>
          </a:p>
        </p:txBody>
      </p:sp>
      <p:sp>
        <p:nvSpPr>
          <p:cNvPr id="129" name="Google Shape;129;p23"/>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30" name="Google Shape;130;p23"/>
          <p:cNvPicPr preferRelativeResize="0"/>
          <p:nvPr/>
        </p:nvPicPr>
        <p:blipFill>
          <a:blip r:embed="rId3">
            <a:alphaModFix/>
          </a:blip>
          <a:stretch>
            <a:fillRect/>
          </a:stretch>
        </p:blipFill>
        <p:spPr>
          <a:xfrm>
            <a:off x="3855854" y="118124"/>
            <a:ext cx="1642925" cy="86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36" name="Google Shape;136;p24"/>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37" name="Google Shape;137;p24"/>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43" name="Google Shape;143;p25"/>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44" name="Google Shape;144;p25"/>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50" name="Google Shape;150;p26"/>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51" name="Google Shape;151;p26"/>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152" name="Google Shape;152;p26"/>
          <p:cNvPicPr preferRelativeResize="0"/>
          <p:nvPr/>
        </p:nvPicPr>
        <p:blipFill>
          <a:blip r:embed="rId4">
            <a:alphaModFix/>
          </a:blip>
          <a:stretch>
            <a:fillRect/>
          </a:stretch>
        </p:blipFill>
        <p:spPr>
          <a:xfrm>
            <a:off x="206024" y="4731800"/>
            <a:ext cx="168325" cy="278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58" name="Google Shape;158;p27"/>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59" name="Google Shape;159;p27"/>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160" name="Google Shape;160;p27"/>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161" name="Google Shape;161;p27"/>
          <p:cNvPicPr preferRelativeResize="0"/>
          <p:nvPr/>
        </p:nvPicPr>
        <p:blipFill>
          <a:blip r:embed="rId5">
            <a:alphaModFix/>
          </a:blip>
          <a:stretch>
            <a:fillRect/>
          </a:stretch>
        </p:blipFill>
        <p:spPr>
          <a:xfrm>
            <a:off x="206024" y="4731800"/>
            <a:ext cx="168325" cy="27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67" name="Google Shape;167;p28"/>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68" name="Google Shape;168;p28"/>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169" name="Google Shape;169;p28"/>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170" name="Google Shape;170;p28"/>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171" name="Google Shape;171;p28"/>
          <p:cNvPicPr preferRelativeResize="0"/>
          <p:nvPr/>
        </p:nvPicPr>
        <p:blipFill>
          <a:blip r:embed="rId6">
            <a:alphaModFix/>
          </a:blip>
          <a:stretch>
            <a:fillRect/>
          </a:stretch>
        </p:blipFill>
        <p:spPr>
          <a:xfrm>
            <a:off x="206024" y="4731800"/>
            <a:ext cx="168325" cy="278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77" name="Google Shape;177;p29"/>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78" name="Google Shape;178;p29"/>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179" name="Google Shape;179;p29"/>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180" name="Google Shape;180;p29"/>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181" name="Google Shape;181;p29"/>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182" name="Google Shape;182;p29"/>
          <p:cNvPicPr preferRelativeResize="0"/>
          <p:nvPr/>
        </p:nvPicPr>
        <p:blipFill>
          <a:blip r:embed="rId7">
            <a:alphaModFix/>
          </a:blip>
          <a:stretch>
            <a:fillRect/>
          </a:stretch>
        </p:blipFill>
        <p:spPr>
          <a:xfrm>
            <a:off x="206024" y="4731800"/>
            <a:ext cx="168325" cy="278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88" name="Google Shape;188;p30"/>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89" name="Google Shape;189;p30"/>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190" name="Google Shape;190;p30"/>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191" name="Google Shape;191;p30"/>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192" name="Google Shape;192;p30"/>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193" name="Google Shape;193;p30"/>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194" name="Google Shape;194;p30"/>
          <p:cNvPicPr preferRelativeResize="0"/>
          <p:nvPr/>
        </p:nvPicPr>
        <p:blipFill>
          <a:blip r:embed="rId8">
            <a:alphaModFix/>
          </a:blip>
          <a:stretch>
            <a:fillRect/>
          </a:stretch>
        </p:blipFill>
        <p:spPr>
          <a:xfrm>
            <a:off x="206024" y="4731800"/>
            <a:ext cx="168325" cy="278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00" name="Google Shape;200;p31"/>
          <p:cNvPicPr preferRelativeResize="0"/>
          <p:nvPr/>
        </p:nvPicPr>
        <p:blipFill>
          <a:blip r:embed="rId3">
            <a:alphaModFix/>
          </a:blip>
          <a:stretch>
            <a:fillRect/>
          </a:stretch>
        </p:blipFill>
        <p:spPr>
          <a:xfrm>
            <a:off x="3855854" y="118124"/>
            <a:ext cx="1642925" cy="862075"/>
          </a:xfrm>
          <a:prstGeom prst="rect">
            <a:avLst/>
          </a:prstGeom>
          <a:noFill/>
          <a:ln>
            <a:noFill/>
          </a:ln>
        </p:spPr>
      </p:pic>
      <p:pic>
        <p:nvPicPr>
          <p:cNvPr id="201" name="Google Shape;201;p31"/>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202" name="Google Shape;202;p31"/>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203" name="Google Shape;203;p31"/>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204" name="Google Shape;204;p31"/>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205" name="Google Shape;205;p31"/>
          <p:cNvPicPr preferRelativeResize="0"/>
          <p:nvPr/>
        </p:nvPicPr>
        <p:blipFill>
          <a:blip r:embed="rId8">
            <a:alphaModFix/>
          </a:blip>
          <a:stretch>
            <a:fillRect/>
          </a:stretch>
        </p:blipFill>
        <p:spPr>
          <a:xfrm>
            <a:off x="2725263" y="3114714"/>
            <a:ext cx="1088690" cy="2043438"/>
          </a:xfrm>
          <a:prstGeom prst="rect">
            <a:avLst/>
          </a:prstGeom>
          <a:noFill/>
          <a:ln>
            <a:noFill/>
          </a:ln>
        </p:spPr>
      </p:pic>
      <p:pic>
        <p:nvPicPr>
          <p:cNvPr id="206" name="Google Shape;206;p31"/>
          <p:cNvPicPr preferRelativeResize="0"/>
          <p:nvPr/>
        </p:nvPicPr>
        <p:blipFill>
          <a:blip r:embed="rId9">
            <a:alphaModFix/>
          </a:blip>
          <a:stretch>
            <a:fillRect/>
          </a:stretch>
        </p:blipFill>
        <p:spPr>
          <a:xfrm>
            <a:off x="206024" y="4731800"/>
            <a:ext cx="168325" cy="278650"/>
          </a:xfrm>
          <a:prstGeom prst="rect">
            <a:avLst/>
          </a:prstGeom>
          <a:noFill/>
          <a:ln>
            <a:noFill/>
          </a:ln>
        </p:spPr>
      </p:pic>
      <p:sp>
        <p:nvSpPr>
          <p:cNvPr id="207" name="Google Shape;207;p31"/>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3429009" cy="5143499"/>
          </a:xfrm>
          <a:prstGeom prst="rect">
            <a:avLst/>
          </a:prstGeom>
          <a:noFill/>
          <a:ln>
            <a:noFill/>
          </a:ln>
        </p:spPr>
      </p:pic>
      <p:sp>
        <p:nvSpPr>
          <p:cNvPr id="62" name="Google Shape;62;p14"/>
          <p:cNvSpPr txBox="1"/>
          <p:nvPr/>
        </p:nvSpPr>
        <p:spPr>
          <a:xfrm>
            <a:off x="3429000" y="382101"/>
            <a:ext cx="5715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chemeClr val="dk1"/>
                </a:solidFill>
                <a:latin typeface="Open Sans"/>
                <a:ea typeface="Open Sans"/>
                <a:cs typeface="Open Sans"/>
                <a:sym typeface="Open Sans"/>
              </a:rPr>
              <a:t>Hello!</a:t>
            </a:r>
            <a:endParaRPr sz="50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13" name="Google Shape;213;p32"/>
          <p:cNvPicPr preferRelativeResize="0"/>
          <p:nvPr/>
        </p:nvPicPr>
        <p:blipFill>
          <a:blip r:embed="rId3">
            <a:alphaModFix/>
          </a:blip>
          <a:stretch>
            <a:fillRect/>
          </a:stretch>
        </p:blipFill>
        <p:spPr>
          <a:xfrm>
            <a:off x="3855854" y="118124"/>
            <a:ext cx="1642925" cy="862075"/>
          </a:xfrm>
          <a:prstGeom prst="rect">
            <a:avLst/>
          </a:prstGeom>
          <a:noFill/>
          <a:ln>
            <a:noFill/>
          </a:ln>
        </p:spPr>
      </p:pic>
      <p:pic>
        <p:nvPicPr>
          <p:cNvPr id="214" name="Google Shape;214;p32"/>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215" name="Google Shape;215;p32"/>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216" name="Google Shape;216;p32"/>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217" name="Google Shape;217;p32"/>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218" name="Google Shape;218;p32"/>
          <p:cNvPicPr preferRelativeResize="0"/>
          <p:nvPr/>
        </p:nvPicPr>
        <p:blipFill>
          <a:blip r:embed="rId8">
            <a:alphaModFix/>
          </a:blip>
          <a:stretch>
            <a:fillRect/>
          </a:stretch>
        </p:blipFill>
        <p:spPr>
          <a:xfrm>
            <a:off x="2725263" y="3114714"/>
            <a:ext cx="1088690" cy="2043438"/>
          </a:xfrm>
          <a:prstGeom prst="rect">
            <a:avLst/>
          </a:prstGeom>
          <a:noFill/>
          <a:ln>
            <a:noFill/>
          </a:ln>
        </p:spPr>
      </p:pic>
      <p:pic>
        <p:nvPicPr>
          <p:cNvPr id="219" name="Google Shape;219;p32"/>
          <p:cNvPicPr preferRelativeResize="0"/>
          <p:nvPr/>
        </p:nvPicPr>
        <p:blipFill>
          <a:blip r:embed="rId9">
            <a:alphaModFix/>
          </a:blip>
          <a:stretch>
            <a:fillRect/>
          </a:stretch>
        </p:blipFill>
        <p:spPr>
          <a:xfrm>
            <a:off x="3600659" y="3669869"/>
            <a:ext cx="993195" cy="1508682"/>
          </a:xfrm>
          <a:prstGeom prst="rect">
            <a:avLst/>
          </a:prstGeom>
          <a:noFill/>
          <a:ln>
            <a:noFill/>
          </a:ln>
        </p:spPr>
      </p:pic>
      <p:pic>
        <p:nvPicPr>
          <p:cNvPr id="220" name="Google Shape;220;p32"/>
          <p:cNvPicPr preferRelativeResize="0"/>
          <p:nvPr/>
        </p:nvPicPr>
        <p:blipFill>
          <a:blip r:embed="rId10">
            <a:alphaModFix/>
          </a:blip>
          <a:stretch>
            <a:fillRect/>
          </a:stretch>
        </p:blipFill>
        <p:spPr>
          <a:xfrm>
            <a:off x="206024" y="4731800"/>
            <a:ext cx="168325" cy="278650"/>
          </a:xfrm>
          <a:prstGeom prst="rect">
            <a:avLst/>
          </a:prstGeom>
          <a:noFill/>
          <a:ln>
            <a:noFill/>
          </a:ln>
        </p:spPr>
      </p:pic>
      <p:sp>
        <p:nvSpPr>
          <p:cNvPr id="221" name="Google Shape;221;p32"/>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27" name="Google Shape;227;p33"/>
          <p:cNvPicPr preferRelativeResize="0"/>
          <p:nvPr/>
        </p:nvPicPr>
        <p:blipFill>
          <a:blip r:embed="rId3">
            <a:alphaModFix/>
          </a:blip>
          <a:stretch>
            <a:fillRect/>
          </a:stretch>
        </p:blipFill>
        <p:spPr>
          <a:xfrm>
            <a:off x="3855854" y="118124"/>
            <a:ext cx="1642925" cy="862075"/>
          </a:xfrm>
          <a:prstGeom prst="rect">
            <a:avLst/>
          </a:prstGeom>
          <a:noFill/>
          <a:ln>
            <a:noFill/>
          </a:ln>
        </p:spPr>
      </p:pic>
      <p:pic>
        <p:nvPicPr>
          <p:cNvPr id="228" name="Google Shape;228;p33"/>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229" name="Google Shape;229;p33"/>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230" name="Google Shape;230;p33"/>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231" name="Google Shape;231;p33"/>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232" name="Google Shape;232;p33"/>
          <p:cNvPicPr preferRelativeResize="0"/>
          <p:nvPr/>
        </p:nvPicPr>
        <p:blipFill>
          <a:blip r:embed="rId8">
            <a:alphaModFix/>
          </a:blip>
          <a:stretch>
            <a:fillRect/>
          </a:stretch>
        </p:blipFill>
        <p:spPr>
          <a:xfrm>
            <a:off x="2725263" y="3114714"/>
            <a:ext cx="1088690" cy="2043438"/>
          </a:xfrm>
          <a:prstGeom prst="rect">
            <a:avLst/>
          </a:prstGeom>
          <a:noFill/>
          <a:ln>
            <a:noFill/>
          </a:ln>
        </p:spPr>
      </p:pic>
      <p:pic>
        <p:nvPicPr>
          <p:cNvPr id="233" name="Google Shape;233;p33"/>
          <p:cNvPicPr preferRelativeResize="0"/>
          <p:nvPr/>
        </p:nvPicPr>
        <p:blipFill>
          <a:blip r:embed="rId9">
            <a:alphaModFix/>
          </a:blip>
          <a:stretch>
            <a:fillRect/>
          </a:stretch>
        </p:blipFill>
        <p:spPr>
          <a:xfrm>
            <a:off x="3600659" y="3669869"/>
            <a:ext cx="993195" cy="1508682"/>
          </a:xfrm>
          <a:prstGeom prst="rect">
            <a:avLst/>
          </a:prstGeom>
          <a:noFill/>
          <a:ln>
            <a:noFill/>
          </a:ln>
        </p:spPr>
      </p:pic>
      <p:pic>
        <p:nvPicPr>
          <p:cNvPr id="234" name="Google Shape;234;p33"/>
          <p:cNvPicPr preferRelativeResize="0"/>
          <p:nvPr/>
        </p:nvPicPr>
        <p:blipFill>
          <a:blip r:embed="rId10">
            <a:alphaModFix/>
          </a:blip>
          <a:stretch>
            <a:fillRect/>
          </a:stretch>
        </p:blipFill>
        <p:spPr>
          <a:xfrm>
            <a:off x="4463948" y="2025700"/>
            <a:ext cx="739917" cy="3140191"/>
          </a:xfrm>
          <a:prstGeom prst="rect">
            <a:avLst/>
          </a:prstGeom>
          <a:noFill/>
          <a:ln>
            <a:noFill/>
          </a:ln>
        </p:spPr>
      </p:pic>
      <p:pic>
        <p:nvPicPr>
          <p:cNvPr id="235" name="Google Shape;235;p33"/>
          <p:cNvPicPr preferRelativeResize="0"/>
          <p:nvPr/>
        </p:nvPicPr>
        <p:blipFill>
          <a:blip r:embed="rId11">
            <a:alphaModFix/>
          </a:blip>
          <a:stretch>
            <a:fillRect/>
          </a:stretch>
        </p:blipFill>
        <p:spPr>
          <a:xfrm>
            <a:off x="206024" y="4731800"/>
            <a:ext cx="168325" cy="278650"/>
          </a:xfrm>
          <a:prstGeom prst="rect">
            <a:avLst/>
          </a:prstGeom>
          <a:noFill/>
          <a:ln>
            <a:noFill/>
          </a:ln>
        </p:spPr>
      </p:pic>
      <p:sp>
        <p:nvSpPr>
          <p:cNvPr id="236" name="Google Shape;236;p33"/>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42" name="Google Shape;242;p34"/>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243" name="Google Shape;243;p34"/>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244" name="Google Shape;244;p34"/>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245" name="Google Shape;245;p34"/>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246" name="Google Shape;246;p34"/>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247" name="Google Shape;247;p34"/>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248" name="Google Shape;248;p34"/>
          <p:cNvPicPr preferRelativeResize="0"/>
          <p:nvPr/>
        </p:nvPicPr>
        <p:blipFill>
          <a:blip r:embed="rId8">
            <a:alphaModFix/>
          </a:blip>
          <a:stretch>
            <a:fillRect/>
          </a:stretch>
        </p:blipFill>
        <p:spPr>
          <a:xfrm>
            <a:off x="2725263" y="3114714"/>
            <a:ext cx="1088690" cy="2043438"/>
          </a:xfrm>
          <a:prstGeom prst="rect">
            <a:avLst/>
          </a:prstGeom>
          <a:noFill/>
          <a:ln>
            <a:noFill/>
          </a:ln>
        </p:spPr>
      </p:pic>
      <p:pic>
        <p:nvPicPr>
          <p:cNvPr id="249" name="Google Shape;249;p34"/>
          <p:cNvPicPr preferRelativeResize="0"/>
          <p:nvPr/>
        </p:nvPicPr>
        <p:blipFill>
          <a:blip r:embed="rId9">
            <a:alphaModFix/>
          </a:blip>
          <a:stretch>
            <a:fillRect/>
          </a:stretch>
        </p:blipFill>
        <p:spPr>
          <a:xfrm>
            <a:off x="3600659" y="3669869"/>
            <a:ext cx="993195" cy="1508682"/>
          </a:xfrm>
          <a:prstGeom prst="rect">
            <a:avLst/>
          </a:prstGeom>
          <a:noFill/>
          <a:ln>
            <a:noFill/>
          </a:ln>
        </p:spPr>
      </p:pic>
      <p:pic>
        <p:nvPicPr>
          <p:cNvPr id="250" name="Google Shape;250;p34"/>
          <p:cNvPicPr preferRelativeResize="0"/>
          <p:nvPr/>
        </p:nvPicPr>
        <p:blipFill>
          <a:blip r:embed="rId10">
            <a:alphaModFix/>
          </a:blip>
          <a:stretch>
            <a:fillRect/>
          </a:stretch>
        </p:blipFill>
        <p:spPr>
          <a:xfrm>
            <a:off x="4463948" y="2025700"/>
            <a:ext cx="739917" cy="3140191"/>
          </a:xfrm>
          <a:prstGeom prst="rect">
            <a:avLst/>
          </a:prstGeom>
          <a:noFill/>
          <a:ln>
            <a:noFill/>
          </a:ln>
        </p:spPr>
      </p:pic>
      <p:pic>
        <p:nvPicPr>
          <p:cNvPr id="251" name="Google Shape;251;p34"/>
          <p:cNvPicPr preferRelativeResize="0"/>
          <p:nvPr/>
        </p:nvPicPr>
        <p:blipFill>
          <a:blip r:embed="rId11">
            <a:alphaModFix/>
          </a:blip>
          <a:stretch>
            <a:fillRect/>
          </a:stretch>
        </p:blipFill>
        <p:spPr>
          <a:xfrm>
            <a:off x="5083856" y="3260665"/>
            <a:ext cx="1233457" cy="1897988"/>
          </a:xfrm>
          <a:prstGeom prst="rect">
            <a:avLst/>
          </a:prstGeom>
          <a:noFill/>
          <a:ln>
            <a:noFill/>
          </a:ln>
        </p:spPr>
      </p:pic>
      <p:pic>
        <p:nvPicPr>
          <p:cNvPr id="252" name="Google Shape;252;p34"/>
          <p:cNvPicPr preferRelativeResize="0"/>
          <p:nvPr/>
        </p:nvPicPr>
        <p:blipFill>
          <a:blip r:embed="rId12">
            <a:alphaModFix/>
          </a:blip>
          <a:stretch>
            <a:fillRect/>
          </a:stretch>
        </p:blipFill>
        <p:spPr>
          <a:xfrm>
            <a:off x="206024" y="4731800"/>
            <a:ext cx="168325" cy="278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58" name="Google Shape;258;p35"/>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259" name="Google Shape;259;p35"/>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260" name="Google Shape;260;p35"/>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261" name="Google Shape;261;p35"/>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262" name="Google Shape;262;p35"/>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263" name="Google Shape;263;p35"/>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264" name="Google Shape;264;p35"/>
          <p:cNvPicPr preferRelativeResize="0"/>
          <p:nvPr/>
        </p:nvPicPr>
        <p:blipFill>
          <a:blip r:embed="rId8">
            <a:alphaModFix/>
          </a:blip>
          <a:stretch>
            <a:fillRect/>
          </a:stretch>
        </p:blipFill>
        <p:spPr>
          <a:xfrm>
            <a:off x="2725263" y="3114714"/>
            <a:ext cx="1088690" cy="2043438"/>
          </a:xfrm>
          <a:prstGeom prst="rect">
            <a:avLst/>
          </a:prstGeom>
          <a:noFill/>
          <a:ln>
            <a:noFill/>
          </a:ln>
        </p:spPr>
      </p:pic>
      <p:pic>
        <p:nvPicPr>
          <p:cNvPr id="265" name="Google Shape;265;p35"/>
          <p:cNvPicPr preferRelativeResize="0"/>
          <p:nvPr/>
        </p:nvPicPr>
        <p:blipFill>
          <a:blip r:embed="rId9">
            <a:alphaModFix/>
          </a:blip>
          <a:stretch>
            <a:fillRect/>
          </a:stretch>
        </p:blipFill>
        <p:spPr>
          <a:xfrm>
            <a:off x="3600659" y="3669869"/>
            <a:ext cx="993195" cy="1508682"/>
          </a:xfrm>
          <a:prstGeom prst="rect">
            <a:avLst/>
          </a:prstGeom>
          <a:noFill/>
          <a:ln>
            <a:noFill/>
          </a:ln>
        </p:spPr>
      </p:pic>
      <p:pic>
        <p:nvPicPr>
          <p:cNvPr id="266" name="Google Shape;266;p35"/>
          <p:cNvPicPr preferRelativeResize="0"/>
          <p:nvPr/>
        </p:nvPicPr>
        <p:blipFill>
          <a:blip r:embed="rId10">
            <a:alphaModFix/>
          </a:blip>
          <a:stretch>
            <a:fillRect/>
          </a:stretch>
        </p:blipFill>
        <p:spPr>
          <a:xfrm>
            <a:off x="4463948" y="2025700"/>
            <a:ext cx="739917" cy="3140191"/>
          </a:xfrm>
          <a:prstGeom prst="rect">
            <a:avLst/>
          </a:prstGeom>
          <a:noFill/>
          <a:ln>
            <a:noFill/>
          </a:ln>
        </p:spPr>
      </p:pic>
      <p:pic>
        <p:nvPicPr>
          <p:cNvPr id="267" name="Google Shape;267;p35"/>
          <p:cNvPicPr preferRelativeResize="0"/>
          <p:nvPr/>
        </p:nvPicPr>
        <p:blipFill>
          <a:blip r:embed="rId11">
            <a:alphaModFix/>
          </a:blip>
          <a:stretch>
            <a:fillRect/>
          </a:stretch>
        </p:blipFill>
        <p:spPr>
          <a:xfrm>
            <a:off x="5083856" y="3260665"/>
            <a:ext cx="1233457" cy="1897988"/>
          </a:xfrm>
          <a:prstGeom prst="rect">
            <a:avLst/>
          </a:prstGeom>
          <a:noFill/>
          <a:ln>
            <a:noFill/>
          </a:ln>
        </p:spPr>
      </p:pic>
      <p:pic>
        <p:nvPicPr>
          <p:cNvPr id="268" name="Google Shape;268;p35"/>
          <p:cNvPicPr preferRelativeResize="0"/>
          <p:nvPr/>
        </p:nvPicPr>
        <p:blipFill>
          <a:blip r:embed="rId12">
            <a:alphaModFix/>
          </a:blip>
          <a:stretch>
            <a:fillRect/>
          </a:stretch>
        </p:blipFill>
        <p:spPr>
          <a:xfrm>
            <a:off x="6213281" y="3645241"/>
            <a:ext cx="1530980" cy="1538632"/>
          </a:xfrm>
          <a:prstGeom prst="rect">
            <a:avLst/>
          </a:prstGeom>
          <a:noFill/>
          <a:ln>
            <a:noFill/>
          </a:ln>
        </p:spPr>
      </p:pic>
      <p:pic>
        <p:nvPicPr>
          <p:cNvPr id="269" name="Google Shape;269;p35"/>
          <p:cNvPicPr preferRelativeResize="0"/>
          <p:nvPr/>
        </p:nvPicPr>
        <p:blipFill>
          <a:blip r:embed="rId13">
            <a:alphaModFix/>
          </a:blip>
          <a:stretch>
            <a:fillRect/>
          </a:stretch>
        </p:blipFill>
        <p:spPr>
          <a:xfrm>
            <a:off x="206024" y="4731800"/>
            <a:ext cx="168325" cy="278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75" name="Google Shape;275;p36"/>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276" name="Google Shape;276;p36"/>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277" name="Google Shape;277;p36"/>
          <p:cNvPicPr preferRelativeResize="0"/>
          <p:nvPr/>
        </p:nvPicPr>
        <p:blipFill>
          <a:blip r:embed="rId4">
            <a:alphaModFix/>
          </a:blip>
          <a:stretch>
            <a:fillRect/>
          </a:stretch>
        </p:blipFill>
        <p:spPr>
          <a:xfrm>
            <a:off x="459347" y="4410321"/>
            <a:ext cx="511485" cy="767246"/>
          </a:xfrm>
          <a:prstGeom prst="rect">
            <a:avLst/>
          </a:prstGeom>
          <a:noFill/>
          <a:ln>
            <a:noFill/>
          </a:ln>
        </p:spPr>
      </p:pic>
      <p:pic>
        <p:nvPicPr>
          <p:cNvPr id="278" name="Google Shape;278;p36"/>
          <p:cNvPicPr preferRelativeResize="0"/>
          <p:nvPr/>
        </p:nvPicPr>
        <p:blipFill>
          <a:blip r:embed="rId5">
            <a:alphaModFix/>
          </a:blip>
          <a:stretch>
            <a:fillRect/>
          </a:stretch>
        </p:blipFill>
        <p:spPr>
          <a:xfrm>
            <a:off x="970832" y="4062116"/>
            <a:ext cx="613751" cy="1104757"/>
          </a:xfrm>
          <a:prstGeom prst="rect">
            <a:avLst/>
          </a:prstGeom>
          <a:noFill/>
          <a:ln>
            <a:noFill/>
          </a:ln>
        </p:spPr>
      </p:pic>
      <p:pic>
        <p:nvPicPr>
          <p:cNvPr id="279" name="Google Shape;279;p36"/>
          <p:cNvPicPr preferRelativeResize="0"/>
          <p:nvPr/>
        </p:nvPicPr>
        <p:blipFill>
          <a:blip r:embed="rId6">
            <a:alphaModFix/>
          </a:blip>
          <a:stretch>
            <a:fillRect/>
          </a:stretch>
        </p:blipFill>
        <p:spPr>
          <a:xfrm>
            <a:off x="1584582" y="3713670"/>
            <a:ext cx="548210" cy="1456165"/>
          </a:xfrm>
          <a:prstGeom prst="rect">
            <a:avLst/>
          </a:prstGeom>
          <a:noFill/>
          <a:ln>
            <a:noFill/>
          </a:ln>
        </p:spPr>
      </p:pic>
      <p:pic>
        <p:nvPicPr>
          <p:cNvPr id="280" name="Google Shape;280;p36"/>
          <p:cNvPicPr preferRelativeResize="0"/>
          <p:nvPr/>
        </p:nvPicPr>
        <p:blipFill>
          <a:blip r:embed="rId7">
            <a:alphaModFix/>
          </a:blip>
          <a:stretch>
            <a:fillRect/>
          </a:stretch>
        </p:blipFill>
        <p:spPr>
          <a:xfrm>
            <a:off x="2132792" y="4118187"/>
            <a:ext cx="825837" cy="1034158"/>
          </a:xfrm>
          <a:prstGeom prst="rect">
            <a:avLst/>
          </a:prstGeom>
          <a:noFill/>
          <a:ln>
            <a:noFill/>
          </a:ln>
        </p:spPr>
      </p:pic>
      <p:pic>
        <p:nvPicPr>
          <p:cNvPr id="281" name="Google Shape;281;p36"/>
          <p:cNvPicPr preferRelativeResize="0"/>
          <p:nvPr/>
        </p:nvPicPr>
        <p:blipFill>
          <a:blip r:embed="rId8">
            <a:alphaModFix/>
          </a:blip>
          <a:stretch>
            <a:fillRect/>
          </a:stretch>
        </p:blipFill>
        <p:spPr>
          <a:xfrm>
            <a:off x="2725263" y="3114714"/>
            <a:ext cx="1088690" cy="2043438"/>
          </a:xfrm>
          <a:prstGeom prst="rect">
            <a:avLst/>
          </a:prstGeom>
          <a:noFill/>
          <a:ln>
            <a:noFill/>
          </a:ln>
        </p:spPr>
      </p:pic>
      <p:pic>
        <p:nvPicPr>
          <p:cNvPr id="282" name="Google Shape;282;p36"/>
          <p:cNvPicPr preferRelativeResize="0"/>
          <p:nvPr/>
        </p:nvPicPr>
        <p:blipFill>
          <a:blip r:embed="rId9">
            <a:alphaModFix/>
          </a:blip>
          <a:stretch>
            <a:fillRect/>
          </a:stretch>
        </p:blipFill>
        <p:spPr>
          <a:xfrm>
            <a:off x="3600659" y="3669869"/>
            <a:ext cx="993195" cy="1508682"/>
          </a:xfrm>
          <a:prstGeom prst="rect">
            <a:avLst/>
          </a:prstGeom>
          <a:noFill/>
          <a:ln>
            <a:noFill/>
          </a:ln>
        </p:spPr>
      </p:pic>
      <p:pic>
        <p:nvPicPr>
          <p:cNvPr id="283" name="Google Shape;283;p36"/>
          <p:cNvPicPr preferRelativeResize="0"/>
          <p:nvPr/>
        </p:nvPicPr>
        <p:blipFill>
          <a:blip r:embed="rId10">
            <a:alphaModFix/>
          </a:blip>
          <a:stretch>
            <a:fillRect/>
          </a:stretch>
        </p:blipFill>
        <p:spPr>
          <a:xfrm>
            <a:off x="4463948" y="2025700"/>
            <a:ext cx="739917" cy="3140191"/>
          </a:xfrm>
          <a:prstGeom prst="rect">
            <a:avLst/>
          </a:prstGeom>
          <a:noFill/>
          <a:ln>
            <a:noFill/>
          </a:ln>
        </p:spPr>
      </p:pic>
      <p:pic>
        <p:nvPicPr>
          <p:cNvPr id="284" name="Google Shape;284;p36"/>
          <p:cNvPicPr preferRelativeResize="0"/>
          <p:nvPr/>
        </p:nvPicPr>
        <p:blipFill>
          <a:blip r:embed="rId11">
            <a:alphaModFix/>
          </a:blip>
          <a:stretch>
            <a:fillRect/>
          </a:stretch>
        </p:blipFill>
        <p:spPr>
          <a:xfrm>
            <a:off x="5083856" y="3260665"/>
            <a:ext cx="1233457" cy="1897988"/>
          </a:xfrm>
          <a:prstGeom prst="rect">
            <a:avLst/>
          </a:prstGeom>
          <a:noFill/>
          <a:ln>
            <a:noFill/>
          </a:ln>
        </p:spPr>
      </p:pic>
      <p:pic>
        <p:nvPicPr>
          <p:cNvPr id="285" name="Google Shape;285;p36"/>
          <p:cNvPicPr preferRelativeResize="0"/>
          <p:nvPr/>
        </p:nvPicPr>
        <p:blipFill>
          <a:blip r:embed="rId12">
            <a:alphaModFix/>
          </a:blip>
          <a:stretch>
            <a:fillRect/>
          </a:stretch>
        </p:blipFill>
        <p:spPr>
          <a:xfrm>
            <a:off x="6213281" y="3645241"/>
            <a:ext cx="1530980" cy="1538632"/>
          </a:xfrm>
          <a:prstGeom prst="rect">
            <a:avLst/>
          </a:prstGeom>
          <a:noFill/>
          <a:ln>
            <a:noFill/>
          </a:ln>
        </p:spPr>
      </p:pic>
      <p:pic>
        <p:nvPicPr>
          <p:cNvPr id="286" name="Google Shape;286;p36"/>
          <p:cNvPicPr preferRelativeResize="0"/>
          <p:nvPr/>
        </p:nvPicPr>
        <p:blipFill>
          <a:blip r:embed="rId13">
            <a:alphaModFix/>
          </a:blip>
          <a:stretch>
            <a:fillRect/>
          </a:stretch>
        </p:blipFill>
        <p:spPr>
          <a:xfrm>
            <a:off x="7292098" y="2751675"/>
            <a:ext cx="1774148" cy="2407794"/>
          </a:xfrm>
          <a:prstGeom prst="rect">
            <a:avLst/>
          </a:prstGeom>
          <a:noFill/>
          <a:ln>
            <a:noFill/>
          </a:ln>
        </p:spPr>
      </p:pic>
      <p:pic>
        <p:nvPicPr>
          <p:cNvPr id="287" name="Google Shape;287;p36"/>
          <p:cNvPicPr preferRelativeResize="0"/>
          <p:nvPr/>
        </p:nvPicPr>
        <p:blipFill>
          <a:blip r:embed="rId14">
            <a:alphaModFix/>
          </a:blip>
          <a:stretch>
            <a:fillRect/>
          </a:stretch>
        </p:blipFill>
        <p:spPr>
          <a:xfrm>
            <a:off x="206024" y="4731800"/>
            <a:ext cx="168325" cy="278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293" name="Google Shape;293;p37"/>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294" name="Google Shape;294;p37"/>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Segments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lt1"/>
                </a:solidFill>
                <a:highlight>
                  <a:srgbClr val="E30612"/>
                </a:highlight>
                <a:latin typeface="Open Sans"/>
                <a:ea typeface="Open Sans"/>
                <a:cs typeface="Open Sans"/>
                <a:sym typeface="Open Sans"/>
              </a:rPr>
              <a:t>C</a:t>
            </a:r>
            <a:r>
              <a:rPr lang="en">
                <a:solidFill>
                  <a:schemeClr val="lt1"/>
                </a:solidFill>
                <a:highlight>
                  <a:srgbClr val="F58801"/>
                </a:highlight>
                <a:latin typeface="Open Sans"/>
                <a:ea typeface="Open Sans"/>
                <a:cs typeface="Open Sans"/>
                <a:sym typeface="Open Sans"/>
              </a:rPr>
              <a:t>o</a:t>
            </a:r>
            <a:r>
              <a:rPr lang="en">
                <a:solidFill>
                  <a:schemeClr val="lt1"/>
                </a:solidFill>
                <a:highlight>
                  <a:srgbClr val="FECB01"/>
                </a:highlight>
                <a:latin typeface="Open Sans"/>
                <a:ea typeface="Open Sans"/>
                <a:cs typeface="Open Sans"/>
                <a:sym typeface="Open Sans"/>
              </a:rPr>
              <a:t> l </a:t>
            </a:r>
            <a:r>
              <a:rPr lang="en">
                <a:solidFill>
                  <a:schemeClr val="lt1"/>
                </a:solidFill>
                <a:highlight>
                  <a:srgbClr val="A1C713"/>
                </a:highlight>
                <a:latin typeface="Open Sans"/>
                <a:ea typeface="Open Sans"/>
                <a:cs typeface="Open Sans"/>
                <a:sym typeface="Open Sans"/>
              </a:rPr>
              <a:t>o</a:t>
            </a:r>
            <a:r>
              <a:rPr lang="en">
                <a:solidFill>
                  <a:schemeClr val="lt1"/>
                </a:solidFill>
                <a:highlight>
                  <a:srgbClr val="4EAF32"/>
                </a:highlight>
                <a:latin typeface="Open Sans"/>
                <a:ea typeface="Open Sans"/>
                <a:cs typeface="Open Sans"/>
                <a:sym typeface="Open Sans"/>
              </a:rPr>
              <a:t> r </a:t>
            </a:r>
            <a:r>
              <a:rPr lang="en">
                <a:solidFill>
                  <a:schemeClr val="lt1"/>
                </a:solidFill>
                <a:highlight>
                  <a:srgbClr val="43BEEA"/>
                </a:highlight>
                <a:latin typeface="Open Sans"/>
                <a:ea typeface="Open Sans"/>
                <a:cs typeface="Open Sans"/>
                <a:sym typeface="Open Sans"/>
              </a:rPr>
              <a:t> f </a:t>
            </a:r>
            <a:r>
              <a:rPr lang="en">
                <a:solidFill>
                  <a:schemeClr val="lt1"/>
                </a:solidFill>
                <a:highlight>
                  <a:srgbClr val="007CC6"/>
                </a:highlight>
                <a:latin typeface="Open Sans"/>
                <a:ea typeface="Open Sans"/>
                <a:cs typeface="Open Sans"/>
                <a:sym typeface="Open Sans"/>
              </a:rPr>
              <a:t>u</a:t>
            </a:r>
            <a:r>
              <a:rPr lang="en">
                <a:solidFill>
                  <a:schemeClr val="lt1"/>
                </a:solidFill>
                <a:highlight>
                  <a:srgbClr val="9E579A"/>
                </a:highlight>
                <a:latin typeface="Open Sans"/>
                <a:ea typeface="Open Sans"/>
                <a:cs typeface="Open Sans"/>
                <a:sym typeface="Open Sans"/>
              </a:rPr>
              <a:t> l</a:t>
            </a:r>
            <a:r>
              <a:rPr lang="en">
                <a:solidFill>
                  <a:srgbClr val="9E579A"/>
                </a:solidFill>
                <a:highlight>
                  <a:srgbClr val="9E579A"/>
                </a:highlight>
                <a:latin typeface="Open Sans"/>
                <a:ea typeface="Open Sans"/>
                <a:cs typeface="Open Sans"/>
                <a:sym typeface="Open Sans"/>
              </a:rPr>
              <a:t>l</a:t>
            </a:r>
            <a:r>
              <a:rPr lang="en">
                <a:solidFill>
                  <a:schemeClr val="lt1"/>
                </a:solidFill>
                <a:highlight>
                  <a:srgbClr val="9E579A"/>
                </a:highlight>
                <a:latin typeface="Open Sans"/>
                <a:ea typeface="Open Sans"/>
                <a:cs typeface="Open Sans"/>
                <a:sym typeface="Open Sans"/>
              </a:rPr>
              <a:t>    </a:t>
            </a:r>
            <a:endParaRPr>
              <a:solidFill>
                <a:schemeClr val="lt1"/>
              </a:solidFill>
              <a:highlight>
                <a:srgbClr val="9E579A"/>
              </a:highlight>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Number above head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have unique style</a:t>
            </a:r>
            <a:endParaRPr>
              <a:latin typeface="Open Sans"/>
              <a:ea typeface="Open Sans"/>
              <a:cs typeface="Open Sans"/>
              <a:sym typeface="Open Sans"/>
            </a:endParaRPr>
          </a:p>
        </p:txBody>
      </p:sp>
      <p:pic>
        <p:nvPicPr>
          <p:cNvPr id="295" name="Google Shape;295;p37"/>
          <p:cNvPicPr preferRelativeResize="0"/>
          <p:nvPr/>
        </p:nvPicPr>
        <p:blipFill>
          <a:blip r:embed="rId4">
            <a:alphaModFix amt="25000"/>
          </a:blip>
          <a:stretch>
            <a:fillRect/>
          </a:stretch>
        </p:blipFill>
        <p:spPr>
          <a:xfrm>
            <a:off x="459347" y="4410321"/>
            <a:ext cx="511485" cy="767246"/>
          </a:xfrm>
          <a:prstGeom prst="rect">
            <a:avLst/>
          </a:prstGeom>
          <a:noFill/>
          <a:ln>
            <a:noFill/>
          </a:ln>
        </p:spPr>
      </p:pic>
      <p:pic>
        <p:nvPicPr>
          <p:cNvPr id="296" name="Google Shape;296;p37"/>
          <p:cNvPicPr preferRelativeResize="0"/>
          <p:nvPr/>
        </p:nvPicPr>
        <p:blipFill>
          <a:blip r:embed="rId5">
            <a:alphaModFix amt="25000"/>
          </a:blip>
          <a:stretch>
            <a:fillRect/>
          </a:stretch>
        </p:blipFill>
        <p:spPr>
          <a:xfrm>
            <a:off x="970832" y="4062116"/>
            <a:ext cx="613751" cy="1104757"/>
          </a:xfrm>
          <a:prstGeom prst="rect">
            <a:avLst/>
          </a:prstGeom>
          <a:noFill/>
          <a:ln>
            <a:noFill/>
          </a:ln>
        </p:spPr>
      </p:pic>
      <p:pic>
        <p:nvPicPr>
          <p:cNvPr id="297" name="Google Shape;297;p37"/>
          <p:cNvPicPr preferRelativeResize="0"/>
          <p:nvPr/>
        </p:nvPicPr>
        <p:blipFill>
          <a:blip r:embed="rId6">
            <a:alphaModFix amt="25000"/>
          </a:blip>
          <a:stretch>
            <a:fillRect/>
          </a:stretch>
        </p:blipFill>
        <p:spPr>
          <a:xfrm>
            <a:off x="1584582" y="3713670"/>
            <a:ext cx="548210" cy="1456165"/>
          </a:xfrm>
          <a:prstGeom prst="rect">
            <a:avLst/>
          </a:prstGeom>
          <a:noFill/>
          <a:ln>
            <a:noFill/>
          </a:ln>
        </p:spPr>
      </p:pic>
      <p:pic>
        <p:nvPicPr>
          <p:cNvPr id="298" name="Google Shape;298;p37"/>
          <p:cNvPicPr preferRelativeResize="0"/>
          <p:nvPr/>
        </p:nvPicPr>
        <p:blipFill>
          <a:blip r:embed="rId7">
            <a:alphaModFix amt="25000"/>
          </a:blip>
          <a:stretch>
            <a:fillRect/>
          </a:stretch>
        </p:blipFill>
        <p:spPr>
          <a:xfrm>
            <a:off x="2132792" y="4118187"/>
            <a:ext cx="825837" cy="1034158"/>
          </a:xfrm>
          <a:prstGeom prst="rect">
            <a:avLst/>
          </a:prstGeom>
          <a:noFill/>
          <a:ln>
            <a:noFill/>
          </a:ln>
        </p:spPr>
      </p:pic>
      <p:pic>
        <p:nvPicPr>
          <p:cNvPr id="299" name="Google Shape;299;p37"/>
          <p:cNvPicPr preferRelativeResize="0"/>
          <p:nvPr/>
        </p:nvPicPr>
        <p:blipFill>
          <a:blip r:embed="rId8">
            <a:alphaModFix amt="25000"/>
          </a:blip>
          <a:stretch>
            <a:fillRect/>
          </a:stretch>
        </p:blipFill>
        <p:spPr>
          <a:xfrm>
            <a:off x="2725263" y="3114714"/>
            <a:ext cx="1088690" cy="2043438"/>
          </a:xfrm>
          <a:prstGeom prst="rect">
            <a:avLst/>
          </a:prstGeom>
          <a:noFill/>
          <a:ln>
            <a:noFill/>
          </a:ln>
        </p:spPr>
      </p:pic>
      <p:pic>
        <p:nvPicPr>
          <p:cNvPr id="300" name="Google Shape;300;p37"/>
          <p:cNvPicPr preferRelativeResize="0"/>
          <p:nvPr/>
        </p:nvPicPr>
        <p:blipFill>
          <a:blip r:embed="rId9">
            <a:alphaModFix amt="25000"/>
          </a:blip>
          <a:stretch>
            <a:fillRect/>
          </a:stretch>
        </p:blipFill>
        <p:spPr>
          <a:xfrm>
            <a:off x="3600659" y="3669869"/>
            <a:ext cx="993195" cy="1508682"/>
          </a:xfrm>
          <a:prstGeom prst="rect">
            <a:avLst/>
          </a:prstGeom>
          <a:noFill/>
          <a:ln>
            <a:noFill/>
          </a:ln>
        </p:spPr>
      </p:pic>
      <p:pic>
        <p:nvPicPr>
          <p:cNvPr id="301" name="Google Shape;301;p37"/>
          <p:cNvPicPr preferRelativeResize="0"/>
          <p:nvPr/>
        </p:nvPicPr>
        <p:blipFill>
          <a:blip r:embed="rId10">
            <a:alphaModFix amt="25000"/>
          </a:blip>
          <a:stretch>
            <a:fillRect/>
          </a:stretch>
        </p:blipFill>
        <p:spPr>
          <a:xfrm>
            <a:off x="4463948" y="2025700"/>
            <a:ext cx="739917" cy="3140191"/>
          </a:xfrm>
          <a:prstGeom prst="rect">
            <a:avLst/>
          </a:prstGeom>
          <a:noFill/>
          <a:ln>
            <a:noFill/>
          </a:ln>
        </p:spPr>
      </p:pic>
      <p:pic>
        <p:nvPicPr>
          <p:cNvPr id="302" name="Google Shape;302;p37"/>
          <p:cNvPicPr preferRelativeResize="0"/>
          <p:nvPr/>
        </p:nvPicPr>
        <p:blipFill>
          <a:blip r:embed="rId11">
            <a:alphaModFix/>
          </a:blip>
          <a:stretch>
            <a:fillRect/>
          </a:stretch>
        </p:blipFill>
        <p:spPr>
          <a:xfrm>
            <a:off x="5083856" y="3260665"/>
            <a:ext cx="1233457" cy="1897988"/>
          </a:xfrm>
          <a:prstGeom prst="rect">
            <a:avLst/>
          </a:prstGeom>
          <a:noFill/>
          <a:ln>
            <a:noFill/>
          </a:ln>
        </p:spPr>
      </p:pic>
      <p:pic>
        <p:nvPicPr>
          <p:cNvPr id="303" name="Google Shape;303;p37"/>
          <p:cNvPicPr preferRelativeResize="0"/>
          <p:nvPr/>
        </p:nvPicPr>
        <p:blipFill>
          <a:blip r:embed="rId12">
            <a:alphaModFix amt="25000"/>
          </a:blip>
          <a:stretch>
            <a:fillRect/>
          </a:stretch>
        </p:blipFill>
        <p:spPr>
          <a:xfrm>
            <a:off x="6213281" y="3645241"/>
            <a:ext cx="1530980" cy="1538632"/>
          </a:xfrm>
          <a:prstGeom prst="rect">
            <a:avLst/>
          </a:prstGeom>
          <a:noFill/>
          <a:ln>
            <a:noFill/>
          </a:ln>
        </p:spPr>
      </p:pic>
      <p:pic>
        <p:nvPicPr>
          <p:cNvPr id="304" name="Google Shape;304;p37"/>
          <p:cNvPicPr preferRelativeResize="0"/>
          <p:nvPr/>
        </p:nvPicPr>
        <p:blipFill>
          <a:blip r:embed="rId13">
            <a:alphaModFix amt="25000"/>
          </a:blip>
          <a:stretch>
            <a:fillRect/>
          </a:stretch>
        </p:blipFill>
        <p:spPr>
          <a:xfrm>
            <a:off x="7292098" y="2751675"/>
            <a:ext cx="1774148" cy="2407794"/>
          </a:xfrm>
          <a:prstGeom prst="rect">
            <a:avLst/>
          </a:prstGeom>
          <a:noFill/>
          <a:ln>
            <a:noFill/>
          </a:ln>
        </p:spPr>
      </p:pic>
      <p:pic>
        <p:nvPicPr>
          <p:cNvPr id="305" name="Google Shape;305;p37"/>
          <p:cNvPicPr preferRelativeResize="0"/>
          <p:nvPr/>
        </p:nvPicPr>
        <p:blipFill>
          <a:blip r:embed="rId14">
            <a:alphaModFix amt="25000"/>
          </a:blip>
          <a:stretch>
            <a:fillRect/>
          </a:stretch>
        </p:blipFill>
        <p:spPr>
          <a:xfrm>
            <a:off x="206024" y="4731800"/>
            <a:ext cx="168325" cy="278650"/>
          </a:xfrm>
          <a:prstGeom prst="rect">
            <a:avLst/>
          </a:prstGeom>
          <a:noFill/>
          <a:ln>
            <a:noFill/>
          </a:ln>
        </p:spPr>
      </p:pic>
      <p:sp>
        <p:nvSpPr>
          <p:cNvPr id="306" name="Google Shape;306;p37"/>
          <p:cNvSpPr/>
          <p:nvPr/>
        </p:nvSpPr>
        <p:spPr>
          <a:xfrm>
            <a:off x="5330688" y="2484000"/>
            <a:ext cx="739800" cy="703200"/>
          </a:xfrm>
          <a:prstGeom prst="star5">
            <a:avLst>
              <a:gd fmla="val 19098" name="adj"/>
              <a:gd fmla="val 105146" name="hf"/>
              <a:gd fmla="val 110557" name="vf"/>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a:t>
            </a:r>
            <a:endParaRPr sz="1800">
              <a:solidFill>
                <a:schemeClr val="dk1"/>
              </a:solidFill>
              <a:latin typeface="Open Sans"/>
              <a:ea typeface="Open Sans"/>
              <a:cs typeface="Open Sans"/>
              <a:sym typeface="Open Sans"/>
            </a:endParaRPr>
          </a:p>
        </p:txBody>
      </p:sp>
      <p:pic>
        <p:nvPicPr>
          <p:cNvPr id="312" name="Google Shape;312;p38"/>
          <p:cNvPicPr preferRelativeResize="0"/>
          <p:nvPr/>
        </p:nvPicPr>
        <p:blipFill>
          <a:blip r:embed="rId3">
            <a:alphaModFix/>
          </a:blip>
          <a:stretch>
            <a:fillRect/>
          </a:stretch>
        </p:blipFill>
        <p:spPr>
          <a:xfrm>
            <a:off x="3368498" y="118112"/>
            <a:ext cx="1642925" cy="862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a:t>
            </a:r>
            <a:endParaRPr sz="1800">
              <a:solidFill>
                <a:schemeClr val="dk1"/>
              </a:solidFill>
              <a:latin typeface="Open Sans"/>
              <a:ea typeface="Open Sans"/>
              <a:cs typeface="Open Sans"/>
              <a:sym typeface="Open Sans"/>
            </a:endParaRPr>
          </a:p>
        </p:txBody>
      </p:sp>
      <p:pic>
        <p:nvPicPr>
          <p:cNvPr id="318" name="Google Shape;318;p39"/>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19" name="Google Shape;319;p39"/>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Addition</a:t>
            </a:r>
            <a:endParaRPr sz="2000">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40"/>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25" name="Google Shape;325;p40"/>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Addition</a:t>
            </a:r>
            <a:endParaRPr sz="2000">
              <a:latin typeface="Open Sans"/>
              <a:ea typeface="Open Sans"/>
              <a:cs typeface="Open Sans"/>
              <a:sym typeface="Open Sans"/>
            </a:endParaRPr>
          </a:p>
        </p:txBody>
      </p:sp>
      <p:sp>
        <p:nvSpPr>
          <p:cNvPr id="326" name="Google Shape;326;p40"/>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Subtraction</a:t>
            </a:r>
            <a:endParaRPr sz="2000">
              <a:latin typeface="Open Sans"/>
              <a:ea typeface="Open Sans"/>
              <a:cs typeface="Open Sans"/>
              <a:sym typeface="Open Sans"/>
            </a:endParaRPr>
          </a:p>
        </p:txBody>
      </p:sp>
      <p:sp>
        <p:nvSpPr>
          <p:cNvPr id="327" name="Google Shape;327;p40"/>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a:t>
            </a:r>
            <a:endParaRPr sz="180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41"/>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33" name="Google Shape;333;p41"/>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Addition</a:t>
            </a:r>
            <a:endParaRPr sz="2000">
              <a:latin typeface="Open Sans"/>
              <a:ea typeface="Open Sans"/>
              <a:cs typeface="Open Sans"/>
              <a:sym typeface="Open Sans"/>
            </a:endParaRPr>
          </a:p>
        </p:txBody>
      </p:sp>
      <p:sp>
        <p:nvSpPr>
          <p:cNvPr id="334" name="Google Shape;334;p41"/>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Subtraction</a:t>
            </a:r>
            <a:endParaRPr sz="2000">
              <a:latin typeface="Open Sans"/>
              <a:ea typeface="Open Sans"/>
              <a:cs typeface="Open Sans"/>
              <a:sym typeface="Open Sans"/>
            </a:endParaRPr>
          </a:p>
        </p:txBody>
      </p:sp>
      <p:sp>
        <p:nvSpPr>
          <p:cNvPr id="335" name="Google Shape;335;p41"/>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Multiplication</a:t>
            </a:r>
            <a:endParaRPr sz="2000">
              <a:latin typeface="Open Sans"/>
              <a:ea typeface="Open Sans"/>
              <a:cs typeface="Open Sans"/>
              <a:sym typeface="Open Sans"/>
            </a:endParaRPr>
          </a:p>
        </p:txBody>
      </p:sp>
      <p:sp>
        <p:nvSpPr>
          <p:cNvPr id="336" name="Google Shape;336;p41"/>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a:t>
            </a:r>
            <a:endParaRPr sz="18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My name is Stanley</a:t>
            </a:r>
            <a:endParaRPr sz="1800">
              <a:solidFill>
                <a:schemeClr val="dk1"/>
              </a:solidFill>
              <a:latin typeface="Open Sans"/>
              <a:ea typeface="Open Sans"/>
              <a:cs typeface="Open Sans"/>
              <a:sym typeface="Open Sans"/>
            </a:endParaRPr>
          </a:p>
        </p:txBody>
      </p:sp>
      <p:pic>
        <p:nvPicPr>
          <p:cNvPr id="68" name="Google Shape;68;p15"/>
          <p:cNvPicPr preferRelativeResize="0"/>
          <p:nvPr/>
        </p:nvPicPr>
        <p:blipFill>
          <a:blip r:embed="rId3">
            <a:alphaModFix/>
          </a:blip>
          <a:stretch>
            <a:fillRect/>
          </a:stretch>
        </p:blipFill>
        <p:spPr>
          <a:xfrm>
            <a:off x="0" y="0"/>
            <a:ext cx="3429009" cy="5143499"/>
          </a:xfrm>
          <a:prstGeom prst="rect">
            <a:avLst/>
          </a:prstGeom>
          <a:noFill/>
          <a:ln>
            <a:noFill/>
          </a:ln>
        </p:spPr>
      </p:pic>
      <p:sp>
        <p:nvSpPr>
          <p:cNvPr id="69" name="Google Shape;69;p15"/>
          <p:cNvSpPr txBox="1"/>
          <p:nvPr/>
        </p:nvSpPr>
        <p:spPr>
          <a:xfrm>
            <a:off x="3429000" y="382101"/>
            <a:ext cx="5715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chemeClr val="dk2"/>
                </a:solidFill>
                <a:latin typeface="Open Sans"/>
                <a:ea typeface="Open Sans"/>
                <a:cs typeface="Open Sans"/>
                <a:sym typeface="Open Sans"/>
              </a:rPr>
              <a:t>Hello!</a:t>
            </a:r>
            <a:endParaRPr sz="5000">
              <a:solidFill>
                <a:schemeClr val="dk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42"/>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42" name="Google Shape;342;p42"/>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Addition</a:t>
            </a:r>
            <a:endParaRPr sz="2000">
              <a:latin typeface="Open Sans"/>
              <a:ea typeface="Open Sans"/>
              <a:cs typeface="Open Sans"/>
              <a:sym typeface="Open Sans"/>
            </a:endParaRPr>
          </a:p>
        </p:txBody>
      </p:sp>
      <p:sp>
        <p:nvSpPr>
          <p:cNvPr id="343" name="Google Shape;343;p42"/>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Subtraction</a:t>
            </a:r>
            <a:endParaRPr sz="2000">
              <a:latin typeface="Open Sans"/>
              <a:ea typeface="Open Sans"/>
              <a:cs typeface="Open Sans"/>
              <a:sym typeface="Open Sans"/>
            </a:endParaRPr>
          </a:p>
        </p:txBody>
      </p:sp>
      <p:sp>
        <p:nvSpPr>
          <p:cNvPr id="344" name="Google Shape;344;p42"/>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Multiplication</a:t>
            </a:r>
            <a:endParaRPr sz="2000">
              <a:latin typeface="Open Sans"/>
              <a:ea typeface="Open Sans"/>
              <a:cs typeface="Open Sans"/>
              <a:sym typeface="Open Sans"/>
            </a:endParaRPr>
          </a:p>
        </p:txBody>
      </p:sp>
      <p:sp>
        <p:nvSpPr>
          <p:cNvPr id="345" name="Google Shape;345;p42"/>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Division</a:t>
            </a:r>
            <a:endParaRPr sz="2000">
              <a:latin typeface="Open Sans"/>
              <a:ea typeface="Open Sans"/>
              <a:cs typeface="Open Sans"/>
              <a:sym typeface="Open Sans"/>
            </a:endParaRPr>
          </a:p>
        </p:txBody>
      </p:sp>
      <p:sp>
        <p:nvSpPr>
          <p:cNvPr id="346" name="Google Shape;346;p42"/>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a:t>
            </a:r>
            <a:endParaRPr sz="1800">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43"/>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52" name="Google Shape;352;p43"/>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Addition</a:t>
            </a:r>
            <a:endParaRPr sz="2000">
              <a:latin typeface="Open Sans"/>
              <a:ea typeface="Open Sans"/>
              <a:cs typeface="Open Sans"/>
              <a:sym typeface="Open Sans"/>
            </a:endParaRPr>
          </a:p>
        </p:txBody>
      </p:sp>
      <p:sp>
        <p:nvSpPr>
          <p:cNvPr id="353" name="Google Shape;353;p43"/>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Subtraction</a:t>
            </a:r>
            <a:endParaRPr sz="2000">
              <a:latin typeface="Open Sans"/>
              <a:ea typeface="Open Sans"/>
              <a:cs typeface="Open Sans"/>
              <a:sym typeface="Open Sans"/>
            </a:endParaRPr>
          </a:p>
        </p:txBody>
      </p:sp>
      <p:sp>
        <p:nvSpPr>
          <p:cNvPr id="354" name="Google Shape;354;p43"/>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Multiplication</a:t>
            </a:r>
            <a:endParaRPr sz="2000">
              <a:latin typeface="Open Sans"/>
              <a:ea typeface="Open Sans"/>
              <a:cs typeface="Open Sans"/>
              <a:sym typeface="Open Sans"/>
            </a:endParaRPr>
          </a:p>
        </p:txBody>
      </p:sp>
      <p:sp>
        <p:nvSpPr>
          <p:cNvPr id="355" name="Google Shape;355;p43"/>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Open Sans"/>
                <a:ea typeface="Open Sans"/>
                <a:cs typeface="Open Sans"/>
                <a:sym typeface="Open Sans"/>
              </a:rPr>
              <a:t>Division</a:t>
            </a:r>
            <a:endParaRPr sz="2000">
              <a:latin typeface="Open Sans"/>
              <a:ea typeface="Open Sans"/>
              <a:cs typeface="Open Sans"/>
              <a:sym typeface="Open Sans"/>
            </a:endParaRPr>
          </a:p>
        </p:txBody>
      </p:sp>
      <p:sp>
        <p:nvSpPr>
          <p:cNvPr id="356" name="Google Shape;356;p43"/>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44"/>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62" name="Google Shape;362;p44"/>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Addition</a:t>
            </a:r>
            <a:endParaRPr b="1" sz="2000">
              <a:latin typeface="Open Sans"/>
              <a:ea typeface="Open Sans"/>
              <a:cs typeface="Open Sans"/>
              <a:sym typeface="Open Sans"/>
            </a:endParaRPr>
          </a:p>
        </p:txBody>
      </p:sp>
      <p:sp>
        <p:nvSpPr>
          <p:cNvPr id="363" name="Google Shape;363;p44"/>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364" name="Google Shape;364;p44"/>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365" name="Google Shape;365;p44"/>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366" name="Google Shape;366;p44"/>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367" name="Google Shape;367;p44"/>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368" name="Google Shape;368;p44"/>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369" name="Google Shape;369;p44"/>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10 + 5 = </a:t>
            </a:r>
            <a:r>
              <a:rPr lang="en" sz="1600">
                <a:solidFill>
                  <a:schemeClr val="lt1"/>
                </a:solidFill>
                <a:latin typeface="Open Sans"/>
                <a:ea typeface="Open Sans"/>
                <a:cs typeface="Open Sans"/>
                <a:sym typeface="Open Sans"/>
              </a:rPr>
              <a:t>15</a:t>
            </a:r>
            <a:endParaRPr sz="1600">
              <a:solidFill>
                <a:schemeClr val="lt1"/>
              </a:solidFill>
              <a:latin typeface="Open Sans"/>
              <a:ea typeface="Open Sans"/>
              <a:cs typeface="Open Sans"/>
              <a:sym typeface="Open Sans"/>
            </a:endParaRPr>
          </a:p>
        </p:txBody>
      </p:sp>
      <p:sp>
        <p:nvSpPr>
          <p:cNvPr id="370" name="Google Shape;370;p44"/>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45"/>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76" name="Google Shape;376;p45"/>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Addition</a:t>
            </a:r>
            <a:endParaRPr b="1" sz="2000">
              <a:latin typeface="Open Sans"/>
              <a:ea typeface="Open Sans"/>
              <a:cs typeface="Open Sans"/>
              <a:sym typeface="Open Sans"/>
            </a:endParaRPr>
          </a:p>
        </p:txBody>
      </p:sp>
      <p:sp>
        <p:nvSpPr>
          <p:cNvPr id="377" name="Google Shape;377;p45"/>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378" name="Google Shape;378;p45"/>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379" name="Google Shape;379;p45"/>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380" name="Google Shape;380;p45"/>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381" name="Google Shape;381;p45"/>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45"/>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383" name="Google Shape;383;p45"/>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10 + 5 = 15</a:t>
            </a:r>
            <a:endParaRPr sz="1600">
              <a:solidFill>
                <a:schemeClr val="dk1"/>
              </a:solidFill>
              <a:latin typeface="Open Sans"/>
              <a:ea typeface="Open Sans"/>
              <a:cs typeface="Open Sans"/>
              <a:sym typeface="Open Sans"/>
            </a:endParaRPr>
          </a:p>
        </p:txBody>
      </p:sp>
      <p:sp>
        <p:nvSpPr>
          <p:cNvPr id="384" name="Google Shape;384;p45"/>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46"/>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390" name="Google Shape;390;p46"/>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Addition</a:t>
            </a:r>
            <a:endParaRPr b="1" sz="2000">
              <a:latin typeface="Open Sans"/>
              <a:ea typeface="Open Sans"/>
              <a:cs typeface="Open Sans"/>
              <a:sym typeface="Open Sans"/>
            </a:endParaRPr>
          </a:p>
        </p:txBody>
      </p:sp>
      <p:sp>
        <p:nvSpPr>
          <p:cNvPr id="391" name="Google Shape;391;p46"/>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392" name="Google Shape;392;p46"/>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393" name="Google Shape;393;p46"/>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394" name="Google Shape;394;p46"/>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395" name="Google Shape;395;p46"/>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396" name="Google Shape;396;p46"/>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397" name="Google Shape;397;p46"/>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10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+ 5 + 5 = </a:t>
            </a:r>
            <a:r>
              <a:rPr lang="en" sz="1600">
                <a:solidFill>
                  <a:schemeClr val="lt1"/>
                </a:solidFill>
                <a:latin typeface="Open Sans"/>
                <a:ea typeface="Open Sans"/>
                <a:cs typeface="Open Sans"/>
                <a:sym typeface="Open Sans"/>
              </a:rPr>
              <a:t>15</a:t>
            </a:r>
            <a:endParaRPr sz="1600">
              <a:solidFill>
                <a:schemeClr val="lt1"/>
              </a:solidFill>
              <a:latin typeface="Open Sans"/>
              <a:ea typeface="Open Sans"/>
              <a:cs typeface="Open Sans"/>
              <a:sym typeface="Open Sans"/>
            </a:endParaRPr>
          </a:p>
        </p:txBody>
      </p:sp>
      <p:sp>
        <p:nvSpPr>
          <p:cNvPr id="398" name="Google Shape;398;p46"/>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47"/>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04" name="Google Shape;404;p47"/>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Addition</a:t>
            </a:r>
            <a:endParaRPr b="1" sz="2000">
              <a:latin typeface="Open Sans"/>
              <a:ea typeface="Open Sans"/>
              <a:cs typeface="Open Sans"/>
              <a:sym typeface="Open Sans"/>
            </a:endParaRPr>
          </a:p>
        </p:txBody>
      </p:sp>
      <p:sp>
        <p:nvSpPr>
          <p:cNvPr id="405" name="Google Shape;405;p47"/>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406" name="Google Shape;406;p47"/>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07" name="Google Shape;407;p47"/>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408" name="Google Shape;408;p47"/>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09" name="Google Shape;409;p47"/>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10" name="Google Shape;410;p47"/>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411" name="Google Shape;411;p47"/>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10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+ 5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200">
              <a:solidFill>
                <a:schemeClr val="dk1"/>
              </a:solidFill>
              <a:latin typeface="Open Sans"/>
              <a:ea typeface="Open Sans"/>
              <a:cs typeface="Open Sans"/>
              <a:sym typeface="Open Sans"/>
            </a:endParaRPr>
          </a:p>
        </p:txBody>
      </p:sp>
      <p:sp>
        <p:nvSpPr>
          <p:cNvPr id="412" name="Google Shape;412;p47"/>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48"/>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18" name="Google Shape;418;p48"/>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Addition</a:t>
            </a:r>
            <a:endParaRPr b="1" sz="2000">
              <a:latin typeface="Open Sans"/>
              <a:ea typeface="Open Sans"/>
              <a:cs typeface="Open Sans"/>
              <a:sym typeface="Open Sans"/>
            </a:endParaRPr>
          </a:p>
        </p:txBody>
      </p:sp>
      <p:sp>
        <p:nvSpPr>
          <p:cNvPr id="419" name="Google Shape;419;p48"/>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420" name="Google Shape;420;p48"/>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21" name="Google Shape;421;p48"/>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422" name="Google Shape;422;p48"/>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23" name="Google Shape;423;p48"/>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424" name="Google Shape;424;p48"/>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10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+ 5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+ 3 =		</a:t>
            </a:r>
            <a:endParaRPr sz="1600">
              <a:solidFill>
                <a:schemeClr val="dk1"/>
              </a:solidFill>
              <a:latin typeface="Open Sans"/>
              <a:ea typeface="Open Sans"/>
              <a:cs typeface="Open Sans"/>
              <a:sym typeface="Open Sans"/>
            </a:endParaRPr>
          </a:p>
        </p:txBody>
      </p:sp>
      <p:cxnSp>
        <p:nvCxnSpPr>
          <p:cNvPr id="425" name="Google Shape;425;p48"/>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426" name="Google Shape;426;p48"/>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49"/>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32" name="Google Shape;432;p49"/>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Addition</a:t>
            </a:r>
            <a:endParaRPr b="1" sz="2000">
              <a:latin typeface="Open Sans"/>
              <a:ea typeface="Open Sans"/>
              <a:cs typeface="Open Sans"/>
              <a:sym typeface="Open Sans"/>
            </a:endParaRPr>
          </a:p>
        </p:txBody>
      </p:sp>
      <p:sp>
        <p:nvSpPr>
          <p:cNvPr id="433" name="Google Shape;433;p49"/>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434" name="Google Shape;434;p49"/>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35" name="Google Shape;435;p49"/>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436" name="Google Shape;436;p49"/>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37" name="Google Shape;437;p49"/>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438" name="Google Shape;438;p49"/>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10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+ 5 + 5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+ 3 =		</a:t>
            </a:r>
            <a:endParaRPr sz="1600">
              <a:solidFill>
                <a:schemeClr val="dk1"/>
              </a:solidFill>
              <a:latin typeface="Open Sans"/>
              <a:ea typeface="Open Sans"/>
              <a:cs typeface="Open Sans"/>
              <a:sym typeface="Open Sans"/>
            </a:endParaRPr>
          </a:p>
        </p:txBody>
      </p:sp>
      <p:cxnSp>
        <p:nvCxnSpPr>
          <p:cNvPr id="439" name="Google Shape;439;p49"/>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440" name="Google Shape;440;p49" title="987204DB-1E53-43FB-B3C6-92239ED8FBA5 copy.png"/>
          <p:cNvPicPr preferRelativeResize="0"/>
          <p:nvPr/>
        </p:nvPicPr>
        <p:blipFill>
          <a:blip r:embed="rId4">
            <a:alphaModFix/>
          </a:blip>
          <a:stretch>
            <a:fillRect/>
          </a:stretch>
        </p:blipFill>
        <p:spPr>
          <a:xfrm>
            <a:off x="1140375" y="3401802"/>
            <a:ext cx="560237" cy="862075"/>
          </a:xfrm>
          <a:prstGeom prst="rect">
            <a:avLst/>
          </a:prstGeom>
          <a:noFill/>
          <a:ln>
            <a:noFill/>
          </a:ln>
        </p:spPr>
      </p:pic>
      <p:sp>
        <p:nvSpPr>
          <p:cNvPr id="441" name="Google Shape;441;p49"/>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0"/>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447" name="Google Shape;447;p50"/>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48" name="Google Shape;448;p50"/>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449" name="Google Shape;449;p50"/>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450" name="Google Shape;450;p50"/>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51" name="Google Shape;451;p50"/>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452" name="Google Shape;452;p50"/>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53" name="Google Shape;453;p50"/>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54" name="Google Shape;454;p50"/>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455" name="Google Shape;455;p50" title="987204DB-1E53-43FB-B3C6-92239ED8FBA5 copy.png"/>
          <p:cNvPicPr preferRelativeResize="0"/>
          <p:nvPr/>
        </p:nvPicPr>
        <p:blipFill>
          <a:blip r:embed="rId4">
            <a:alphaModFix amt="25000"/>
          </a:blip>
          <a:stretch>
            <a:fillRect/>
          </a:stretch>
        </p:blipFill>
        <p:spPr>
          <a:xfrm>
            <a:off x="1140375" y="3401802"/>
            <a:ext cx="560237" cy="862075"/>
          </a:xfrm>
          <a:prstGeom prst="rect">
            <a:avLst/>
          </a:prstGeom>
          <a:noFill/>
          <a:ln>
            <a:noFill/>
          </a:ln>
        </p:spPr>
      </p:pic>
      <p:sp>
        <p:nvSpPr>
          <p:cNvPr id="456" name="Google Shape;456;p50"/>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Open Sans"/>
                <a:ea typeface="Open Sans"/>
                <a:cs typeface="Open Sans"/>
                <a:sym typeface="Open Sans"/>
              </a:rPr>
              <a:t>10 - 5 = 10</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10 - 1 = 9</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15 - 1 - 1 - 1 - 1 -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  1 - 1 - 1 - 1 - 1 -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1 - 1 - 1 - 1 - 1 = 1</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10 - 3 =		</a:t>
            </a:r>
            <a:endParaRPr sz="1600">
              <a:solidFill>
                <a:schemeClr val="lt1"/>
              </a:solidFill>
              <a:latin typeface="Open Sans"/>
              <a:ea typeface="Open Sans"/>
              <a:cs typeface="Open Sans"/>
              <a:sym typeface="Open Sans"/>
            </a:endParaRPr>
          </a:p>
        </p:txBody>
      </p:sp>
      <p:sp>
        <p:nvSpPr>
          <p:cNvPr id="457" name="Google Shape;457;p50"/>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51"/>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63" name="Google Shape;463;p51"/>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464" name="Google Shape;464;p51"/>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465" name="Google Shape;465;p51"/>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66" name="Google Shape;466;p51"/>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467" name="Google Shape;467;p51"/>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68" name="Google Shape;468;p51"/>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69" name="Google Shape;469;p51"/>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470" name="Google Shape;470;p51"/>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15 - 5 = </a:t>
            </a:r>
            <a:r>
              <a:rPr lang="en" sz="1600">
                <a:solidFill>
                  <a:schemeClr val="lt1"/>
                </a:solidFill>
                <a:latin typeface="Open Sans"/>
                <a:ea typeface="Open Sans"/>
                <a:cs typeface="Open Sans"/>
                <a:sym typeface="Open Sans"/>
              </a:rPr>
              <a:t>10</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10 - 1 = 9</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15 - 1 - 1 - 1 - 1 -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  1 - 1 - 1 - 1 - 1 -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1 - 1 - 1 - 1 - 1 = 1</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10 - 3 =		</a:t>
            </a:r>
            <a:endParaRPr sz="1600">
              <a:solidFill>
                <a:schemeClr val="lt1"/>
              </a:solidFill>
              <a:latin typeface="Open Sans"/>
              <a:ea typeface="Open Sans"/>
              <a:cs typeface="Open Sans"/>
              <a:sym typeface="Open Sans"/>
            </a:endParaRPr>
          </a:p>
        </p:txBody>
      </p:sp>
      <p:sp>
        <p:nvSpPr>
          <p:cNvPr id="471" name="Google Shape;471;p51"/>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472" name="Google Shape;472;p51" title="987204DB-1E53-43FB-B3C6-92239ED8FBA5 copy.png"/>
          <p:cNvPicPr preferRelativeResize="0"/>
          <p:nvPr/>
        </p:nvPicPr>
        <p:blipFill>
          <a:blip r:embed="rId4">
            <a:alphaModFix amt="25000"/>
          </a:blip>
          <a:stretch>
            <a:fillRect/>
          </a:stretch>
        </p:blipFill>
        <p:spPr>
          <a:xfrm>
            <a:off x="1140375" y="3401802"/>
            <a:ext cx="560237" cy="862075"/>
          </a:xfrm>
          <a:prstGeom prst="rect">
            <a:avLst/>
          </a:prstGeom>
          <a:noFill/>
          <a:ln>
            <a:noFill/>
          </a:ln>
        </p:spPr>
      </p:pic>
      <p:sp>
        <p:nvSpPr>
          <p:cNvPr id="473" name="Google Shape;473;p51"/>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Open Sans"/>
                <a:ea typeface="Open Sans"/>
                <a:cs typeface="Open Sans"/>
                <a:sym typeface="Open Sans"/>
              </a:rPr>
              <a:t>My name is Stanley</a:t>
            </a:r>
            <a:r>
              <a:rPr lang="en" sz="1800">
                <a:solidFill>
                  <a:schemeClr val="dk2"/>
                </a:solidFill>
                <a:latin typeface="Open Sans"/>
                <a:ea typeface="Open Sans"/>
                <a:cs typeface="Open Sans"/>
                <a:sym typeface="Open Sans"/>
              </a:rPr>
              <a:t>, </a:t>
            </a:r>
            <a:r>
              <a:rPr lang="en" sz="1800">
                <a:solidFill>
                  <a:schemeClr val="dk1"/>
                </a:solidFill>
                <a:latin typeface="Open Sans"/>
                <a:ea typeface="Open Sans"/>
                <a:cs typeface="Open Sans"/>
                <a:sym typeface="Open Sans"/>
              </a:rPr>
              <a:t>and my favourite toy is</a:t>
            </a:r>
            <a:endParaRPr sz="1800">
              <a:solidFill>
                <a:schemeClr val="dk1"/>
              </a:solidFill>
              <a:latin typeface="Open Sans"/>
              <a:ea typeface="Open Sans"/>
              <a:cs typeface="Open Sans"/>
              <a:sym typeface="Open Sans"/>
            </a:endParaRPr>
          </a:p>
        </p:txBody>
      </p:sp>
      <p:sp>
        <p:nvSpPr>
          <p:cNvPr id="75" name="Google Shape;75;p16"/>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My name is Stanley</a:t>
            </a:r>
            <a:endParaRPr sz="1800">
              <a:solidFill>
                <a:schemeClr val="dk2"/>
              </a:solidFill>
              <a:latin typeface="Open Sans"/>
              <a:ea typeface="Open Sans"/>
              <a:cs typeface="Open Sans"/>
              <a:sym typeface="Open Sans"/>
            </a:endParaRPr>
          </a:p>
        </p:txBody>
      </p:sp>
      <p:pic>
        <p:nvPicPr>
          <p:cNvPr id="76" name="Google Shape;76;p16"/>
          <p:cNvPicPr preferRelativeResize="0"/>
          <p:nvPr/>
        </p:nvPicPr>
        <p:blipFill>
          <a:blip r:embed="rId3">
            <a:alphaModFix/>
          </a:blip>
          <a:stretch>
            <a:fillRect/>
          </a:stretch>
        </p:blipFill>
        <p:spPr>
          <a:xfrm>
            <a:off x="0" y="0"/>
            <a:ext cx="3429009" cy="5143499"/>
          </a:xfrm>
          <a:prstGeom prst="rect">
            <a:avLst/>
          </a:prstGeom>
          <a:noFill/>
          <a:ln>
            <a:noFill/>
          </a:ln>
        </p:spPr>
      </p:pic>
      <p:sp>
        <p:nvSpPr>
          <p:cNvPr id="77" name="Google Shape;77;p16"/>
          <p:cNvSpPr txBox="1"/>
          <p:nvPr/>
        </p:nvSpPr>
        <p:spPr>
          <a:xfrm>
            <a:off x="3429000" y="382101"/>
            <a:ext cx="5715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chemeClr val="dk2"/>
                </a:solidFill>
                <a:latin typeface="Open Sans"/>
                <a:ea typeface="Open Sans"/>
                <a:cs typeface="Open Sans"/>
                <a:sym typeface="Open Sans"/>
              </a:rPr>
              <a:t>Hello!</a:t>
            </a:r>
            <a:endParaRPr sz="5000">
              <a:solidFill>
                <a:schemeClr val="dk2"/>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2"/>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15 - 5 = </a:t>
            </a:r>
            <a:r>
              <a:rPr lang="en" sz="1600">
                <a:solidFill>
                  <a:schemeClr val="dk1"/>
                </a:solidFill>
                <a:latin typeface="Open Sans"/>
                <a:ea typeface="Open Sans"/>
                <a:cs typeface="Open Sans"/>
                <a:sym typeface="Open Sans"/>
              </a:rPr>
              <a:t>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highlight>
                <a:schemeClr val="lt1"/>
              </a:highlight>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highlight>
                  <a:schemeClr val="lt1"/>
                </a:highlight>
                <a:latin typeface="Open Sans"/>
                <a:ea typeface="Open Sans"/>
                <a:cs typeface="Open Sans"/>
                <a:sym typeface="Open Sans"/>
              </a:rPr>
              <a:t>10 - 1 = 9</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highlight>
                  <a:schemeClr val="lt1"/>
                </a:highlight>
                <a:latin typeface="Open Sans"/>
                <a:ea typeface="Open Sans"/>
                <a:cs typeface="Open Sans"/>
                <a:sym typeface="Open Sans"/>
              </a:rPr>
              <a:t>15 - 1 - 1 - 1 - 1 -	</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highlight>
                  <a:schemeClr val="lt1"/>
                </a:highlight>
                <a:latin typeface="Open Sans"/>
                <a:ea typeface="Open Sans"/>
                <a:cs typeface="Open Sans"/>
                <a:sym typeface="Open Sans"/>
              </a:rPr>
              <a:t>  1 - 1 - 1 - 1 - 1 -	</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highlight>
                  <a:schemeClr val="lt1"/>
                </a:highlight>
                <a:latin typeface="Open Sans"/>
                <a:ea typeface="Open Sans"/>
                <a:cs typeface="Open Sans"/>
                <a:sym typeface="Open Sans"/>
              </a:rPr>
              <a:t>1 - 1 - 1 - 1 - 1 = 1</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highlight>
                <a:schemeClr val="lt1"/>
              </a:highlight>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highlight>
                  <a:schemeClr val="lt1"/>
                </a:highlight>
                <a:latin typeface="Open Sans"/>
                <a:ea typeface="Open Sans"/>
                <a:cs typeface="Open Sans"/>
                <a:sym typeface="Open Sans"/>
              </a:rPr>
              <a:t>10 - 3 =		</a:t>
            </a:r>
            <a:endParaRPr sz="1600">
              <a:solidFill>
                <a:schemeClr val="lt1"/>
              </a:solidFill>
              <a:highlight>
                <a:schemeClr val="lt1"/>
              </a:highlight>
              <a:latin typeface="Open Sans"/>
              <a:ea typeface="Open Sans"/>
              <a:cs typeface="Open Sans"/>
              <a:sym typeface="Open Sans"/>
            </a:endParaRPr>
          </a:p>
        </p:txBody>
      </p:sp>
      <p:pic>
        <p:nvPicPr>
          <p:cNvPr id="479" name="Google Shape;479;p52"/>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80" name="Google Shape;480;p52"/>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481" name="Google Shape;481;p52"/>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482" name="Google Shape;482;p52"/>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83" name="Google Shape;483;p52"/>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484" name="Google Shape;484;p52"/>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85" name="Google Shape;485;p52"/>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486" name="Google Shape;486;p52"/>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487" name="Google Shape;487;p52"/>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488" name="Google Shape;488;p52" title="987204DB-1E53-43FB-B3C6-92239ED8FBA5 copy.png"/>
          <p:cNvPicPr preferRelativeResize="0"/>
          <p:nvPr/>
        </p:nvPicPr>
        <p:blipFill>
          <a:blip r:embed="rId4">
            <a:alphaModFix amt="25000"/>
          </a:blip>
          <a:stretch>
            <a:fillRect/>
          </a:stretch>
        </p:blipFill>
        <p:spPr>
          <a:xfrm>
            <a:off x="1140375" y="3401802"/>
            <a:ext cx="560237" cy="862075"/>
          </a:xfrm>
          <a:prstGeom prst="rect">
            <a:avLst/>
          </a:prstGeom>
          <a:noFill/>
          <a:ln>
            <a:noFill/>
          </a:ln>
        </p:spPr>
      </p:pic>
      <p:sp>
        <p:nvSpPr>
          <p:cNvPr id="489" name="Google Shape;489;p52"/>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3"/>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10 - 1 = </a:t>
            </a:r>
            <a:r>
              <a:rPr lang="en" sz="1600">
                <a:solidFill>
                  <a:schemeClr val="lt1"/>
                </a:solidFill>
                <a:latin typeface="Open Sans"/>
                <a:ea typeface="Open Sans"/>
                <a:cs typeface="Open Sans"/>
                <a:sym typeface="Open Sans"/>
              </a:rPr>
              <a:t>9</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15 - 1 - 1 - 1 - 1 -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  1 - 1 - 1 - 1 - 1 -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1 - 1 - 1 - 1 - 1 = 1</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10 - 3 =		</a:t>
            </a:r>
            <a:endParaRPr sz="1600">
              <a:solidFill>
                <a:schemeClr val="lt1"/>
              </a:solidFill>
              <a:latin typeface="Open Sans"/>
              <a:ea typeface="Open Sans"/>
              <a:cs typeface="Open Sans"/>
              <a:sym typeface="Open Sans"/>
            </a:endParaRPr>
          </a:p>
        </p:txBody>
      </p:sp>
      <p:pic>
        <p:nvPicPr>
          <p:cNvPr id="495" name="Google Shape;495;p53"/>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496" name="Google Shape;496;p53"/>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497" name="Google Shape;497;p53"/>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498" name="Google Shape;498;p53"/>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499" name="Google Shape;499;p53"/>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500" name="Google Shape;500;p53"/>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01" name="Google Shape;501;p53"/>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02" name="Google Shape;502;p53"/>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503" name="Google Shape;503;p53"/>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504" name="Google Shape;504;p53" title="987204DB-1E53-43FB-B3C6-92239ED8FBA5 copy.png"/>
          <p:cNvPicPr preferRelativeResize="0"/>
          <p:nvPr/>
        </p:nvPicPr>
        <p:blipFill>
          <a:blip r:embed="rId4">
            <a:alphaModFix amt="25000"/>
          </a:blip>
          <a:stretch>
            <a:fillRect/>
          </a:stretch>
        </p:blipFill>
        <p:spPr>
          <a:xfrm>
            <a:off x="1140375" y="3401802"/>
            <a:ext cx="560237" cy="862075"/>
          </a:xfrm>
          <a:prstGeom prst="rect">
            <a:avLst/>
          </a:prstGeom>
          <a:noFill/>
          <a:ln>
            <a:noFill/>
          </a:ln>
        </p:spPr>
      </p:pic>
      <p:sp>
        <p:nvSpPr>
          <p:cNvPr id="505" name="Google Shape;505;p53"/>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10 - 1 = 9</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15 - 1 - 1 - 1 - 1 -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  1 - 1 - 1 - 1 - 1 -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1 - 1 - 1 - 1 - 1 = 1</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10 - 3 =		</a:t>
            </a:r>
            <a:endParaRPr sz="1600">
              <a:solidFill>
                <a:schemeClr val="lt1"/>
              </a:solidFill>
              <a:latin typeface="Open Sans"/>
              <a:ea typeface="Open Sans"/>
              <a:cs typeface="Open Sans"/>
              <a:sym typeface="Open Sans"/>
            </a:endParaRPr>
          </a:p>
        </p:txBody>
      </p:sp>
      <p:pic>
        <p:nvPicPr>
          <p:cNvPr id="511" name="Google Shape;511;p54"/>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512" name="Google Shape;512;p54"/>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513" name="Google Shape;513;p54"/>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514" name="Google Shape;514;p54"/>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515" name="Google Shape;515;p54"/>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516" name="Google Shape;516;p54"/>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17" name="Google Shape;517;p54"/>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18" name="Google Shape;518;p54"/>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519" name="Google Shape;519;p54"/>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520" name="Google Shape;520;p54" title="987204DB-1E53-43FB-B3C6-92239ED8FBA5 copy.png"/>
          <p:cNvPicPr preferRelativeResize="0"/>
          <p:nvPr/>
        </p:nvPicPr>
        <p:blipFill>
          <a:blip r:embed="rId4">
            <a:alphaModFix amt="25000"/>
          </a:blip>
          <a:stretch>
            <a:fillRect/>
          </a:stretch>
        </p:blipFill>
        <p:spPr>
          <a:xfrm>
            <a:off x="1140375" y="3401802"/>
            <a:ext cx="560237" cy="862075"/>
          </a:xfrm>
          <a:prstGeom prst="rect">
            <a:avLst/>
          </a:prstGeom>
          <a:noFill/>
          <a:ln>
            <a:noFill/>
          </a:ln>
        </p:spPr>
      </p:pic>
      <p:sp>
        <p:nvSpPr>
          <p:cNvPr id="521" name="Google Shape;521;p54"/>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55"/>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527" name="Google Shape;527;p55"/>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528" name="Google Shape;528;p55"/>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529" name="Google Shape;529;p55"/>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530" name="Google Shape;530;p55"/>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531" name="Google Shape;531;p55"/>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32" name="Google Shape;532;p55"/>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33" name="Google Shape;533;p55"/>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534" name="Google Shape;534;p55"/>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10 - 1 = 9</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10 - 3 =		</a:t>
            </a:r>
            <a:endParaRPr sz="1600">
              <a:solidFill>
                <a:schemeClr val="dk1"/>
              </a:solidFill>
              <a:latin typeface="Open Sans"/>
              <a:ea typeface="Open Sans"/>
              <a:cs typeface="Open Sans"/>
              <a:sym typeface="Open Sans"/>
            </a:endParaRPr>
          </a:p>
        </p:txBody>
      </p:sp>
      <p:sp>
        <p:nvSpPr>
          <p:cNvPr id="535" name="Google Shape;535;p55"/>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536" name="Google Shape;536;p55" title="987204DB-1E53-43FB-B3C6-92239ED8FBA5 copy.png"/>
          <p:cNvPicPr preferRelativeResize="0"/>
          <p:nvPr/>
        </p:nvPicPr>
        <p:blipFill>
          <a:blip r:embed="rId4">
            <a:alphaModFix amt="25000"/>
          </a:blip>
          <a:stretch>
            <a:fillRect/>
          </a:stretch>
        </p:blipFill>
        <p:spPr>
          <a:xfrm>
            <a:off x="1140375" y="3401802"/>
            <a:ext cx="560237" cy="862075"/>
          </a:xfrm>
          <a:prstGeom prst="rect">
            <a:avLst/>
          </a:prstGeom>
          <a:noFill/>
          <a:ln>
            <a:noFill/>
          </a:ln>
        </p:spPr>
      </p:pic>
      <p:sp>
        <p:nvSpPr>
          <p:cNvPr id="537" name="Google Shape;537;p55"/>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56"/>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543" name="Google Shape;543;p56"/>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544" name="Google Shape;544;p56"/>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Subtraction</a:t>
            </a:r>
            <a:endParaRPr b="1" sz="2000">
              <a:latin typeface="Open Sans"/>
              <a:ea typeface="Open Sans"/>
              <a:cs typeface="Open Sans"/>
              <a:sym typeface="Open Sans"/>
            </a:endParaRPr>
          </a:p>
        </p:txBody>
      </p:sp>
      <p:sp>
        <p:nvSpPr>
          <p:cNvPr id="545" name="Google Shape;545;p56"/>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546" name="Google Shape;546;p56"/>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547" name="Google Shape;547;p56"/>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48" name="Google Shape;548;p56"/>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49" name="Google Shape;549;p56"/>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sp>
        <p:nvSpPr>
          <p:cNvPr id="550" name="Google Shape;550;p56"/>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10 - 1 = 9</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10 - 3 =		</a:t>
            </a:r>
            <a:endParaRPr sz="1600">
              <a:solidFill>
                <a:schemeClr val="dk1"/>
              </a:solidFill>
              <a:latin typeface="Open Sans"/>
              <a:ea typeface="Open Sans"/>
              <a:cs typeface="Open Sans"/>
              <a:sym typeface="Open Sans"/>
            </a:endParaRPr>
          </a:p>
        </p:txBody>
      </p:sp>
      <p:pic>
        <p:nvPicPr>
          <p:cNvPr id="551" name="Google Shape;551;p56"/>
          <p:cNvPicPr preferRelativeResize="0"/>
          <p:nvPr/>
        </p:nvPicPr>
        <p:blipFill>
          <a:blip r:embed="rId4">
            <a:alphaModFix/>
          </a:blip>
          <a:stretch>
            <a:fillRect/>
          </a:stretch>
        </p:blipFill>
        <p:spPr>
          <a:xfrm>
            <a:off x="3541000" y="3156475"/>
            <a:ext cx="463925" cy="1352725"/>
          </a:xfrm>
          <a:prstGeom prst="rect">
            <a:avLst/>
          </a:prstGeom>
          <a:noFill/>
          <a:ln>
            <a:noFill/>
          </a:ln>
        </p:spPr>
      </p:pic>
      <p:sp>
        <p:nvSpPr>
          <p:cNvPr id="552" name="Google Shape;552;p56"/>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553" name="Google Shape;553;p56"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sp>
        <p:nvSpPr>
          <p:cNvPr id="554" name="Google Shape;554;p56"/>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5 × 3 = </a:t>
            </a:r>
            <a:r>
              <a:rPr lang="en" sz="1600">
                <a:solidFill>
                  <a:schemeClr val="lt1"/>
                </a:solidFill>
                <a:latin typeface="Open Sans"/>
                <a:ea typeface="Open Sans"/>
                <a:cs typeface="Open Sans"/>
                <a:sym typeface="Open Sans"/>
              </a:rPr>
              <a:t>15</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5 × 1 = 5</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2 × 2 = 	</a:t>
            </a:r>
            <a:endParaRPr sz="1600">
              <a:solidFill>
                <a:schemeClr val="lt1"/>
              </a:solidFill>
              <a:latin typeface="Open Sans"/>
              <a:ea typeface="Open Sans"/>
              <a:cs typeface="Open Sans"/>
              <a:sym typeface="Open Sans"/>
            </a:endParaRPr>
          </a:p>
        </p:txBody>
      </p:sp>
      <p:pic>
        <p:nvPicPr>
          <p:cNvPr id="560" name="Google Shape;560;p57"/>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561" name="Google Shape;561;p57"/>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562" name="Google Shape;562;p57"/>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563" name="Google Shape;563;p57"/>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Multiplication</a:t>
            </a:r>
            <a:endParaRPr b="1" sz="2000">
              <a:solidFill>
                <a:schemeClr val="dk1"/>
              </a:solidFill>
              <a:latin typeface="Open Sans"/>
              <a:ea typeface="Open Sans"/>
              <a:cs typeface="Open Sans"/>
              <a:sym typeface="Open Sans"/>
            </a:endParaRPr>
          </a:p>
        </p:txBody>
      </p:sp>
      <p:sp>
        <p:nvSpPr>
          <p:cNvPr id="564" name="Google Shape;564;p57"/>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565" name="Google Shape;565;p57"/>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66" name="Google Shape;566;p57"/>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67" name="Google Shape;567;p57"/>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568" name="Google Shape;568;p57"/>
          <p:cNvPicPr preferRelativeResize="0"/>
          <p:nvPr/>
        </p:nvPicPr>
        <p:blipFill>
          <a:blip r:embed="rId4">
            <a:alphaModFix amt="25000"/>
          </a:blip>
          <a:stretch>
            <a:fillRect/>
          </a:stretch>
        </p:blipFill>
        <p:spPr>
          <a:xfrm>
            <a:off x="3541000" y="3156475"/>
            <a:ext cx="463925" cy="1352725"/>
          </a:xfrm>
          <a:prstGeom prst="rect">
            <a:avLst/>
          </a:prstGeom>
          <a:noFill/>
          <a:ln>
            <a:noFill/>
          </a:ln>
        </p:spPr>
      </p:pic>
      <p:sp>
        <p:nvSpPr>
          <p:cNvPr id="569" name="Google Shape;569;p57"/>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570" name="Google Shape;570;p57"/>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571" name="Google Shape;571;p57"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sp>
        <p:nvSpPr>
          <p:cNvPr id="572" name="Google Shape;572;p57"/>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8"/>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5 × 3 = </a:t>
            </a:r>
            <a:r>
              <a:rPr lang="en" sz="1600">
                <a:solidFill>
                  <a:schemeClr val="dk1"/>
                </a:solidFill>
                <a:latin typeface="Open Sans"/>
                <a:ea typeface="Open Sans"/>
                <a:cs typeface="Open Sans"/>
                <a:sym typeface="Open Sans"/>
              </a:rPr>
              <a:t>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5 × 1 = 5</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2 × 2 = 	</a:t>
            </a:r>
            <a:endParaRPr sz="1600">
              <a:solidFill>
                <a:schemeClr val="lt1"/>
              </a:solidFill>
              <a:latin typeface="Open Sans"/>
              <a:ea typeface="Open Sans"/>
              <a:cs typeface="Open Sans"/>
              <a:sym typeface="Open Sans"/>
            </a:endParaRPr>
          </a:p>
        </p:txBody>
      </p:sp>
      <p:pic>
        <p:nvPicPr>
          <p:cNvPr id="578" name="Google Shape;578;p58"/>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579" name="Google Shape;579;p58"/>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580" name="Google Shape;580;p58"/>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581" name="Google Shape;581;p58"/>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Multiplication</a:t>
            </a:r>
            <a:endParaRPr b="1" sz="2000">
              <a:solidFill>
                <a:schemeClr val="dk1"/>
              </a:solidFill>
              <a:latin typeface="Open Sans"/>
              <a:ea typeface="Open Sans"/>
              <a:cs typeface="Open Sans"/>
              <a:sym typeface="Open Sans"/>
            </a:endParaRPr>
          </a:p>
        </p:txBody>
      </p:sp>
      <p:sp>
        <p:nvSpPr>
          <p:cNvPr id="582" name="Google Shape;582;p58"/>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583" name="Google Shape;583;p58"/>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84" name="Google Shape;584;p58"/>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585" name="Google Shape;585;p58"/>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586" name="Google Shape;586;p58"/>
          <p:cNvPicPr preferRelativeResize="0"/>
          <p:nvPr/>
        </p:nvPicPr>
        <p:blipFill>
          <a:blip r:embed="rId4">
            <a:alphaModFix amt="25000"/>
          </a:blip>
          <a:stretch>
            <a:fillRect/>
          </a:stretch>
        </p:blipFill>
        <p:spPr>
          <a:xfrm>
            <a:off x="3541000" y="3156475"/>
            <a:ext cx="463925" cy="1352725"/>
          </a:xfrm>
          <a:prstGeom prst="rect">
            <a:avLst/>
          </a:prstGeom>
          <a:noFill/>
          <a:ln>
            <a:noFill/>
          </a:ln>
        </p:spPr>
      </p:pic>
      <p:sp>
        <p:nvSpPr>
          <p:cNvPr id="587" name="Google Shape;587;p58"/>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588" name="Google Shape;588;p58"/>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589" name="Google Shape;589;p58"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sp>
        <p:nvSpPr>
          <p:cNvPr id="590" name="Google Shape;590;p58"/>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9"/>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5 × 3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1 = </a:t>
            </a:r>
            <a:r>
              <a:rPr lang="en" sz="1600">
                <a:solidFill>
                  <a:schemeClr val="lt1"/>
                </a:solidFill>
                <a:latin typeface="Open Sans"/>
                <a:ea typeface="Open Sans"/>
                <a:cs typeface="Open Sans"/>
                <a:sym typeface="Open Sans"/>
              </a:rPr>
              <a:t>5</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2 × 2 = 	</a:t>
            </a:r>
            <a:endParaRPr sz="1600">
              <a:solidFill>
                <a:schemeClr val="lt1"/>
              </a:solidFill>
              <a:latin typeface="Open Sans"/>
              <a:ea typeface="Open Sans"/>
              <a:cs typeface="Open Sans"/>
              <a:sym typeface="Open Sans"/>
            </a:endParaRPr>
          </a:p>
        </p:txBody>
      </p:sp>
      <p:pic>
        <p:nvPicPr>
          <p:cNvPr id="596" name="Google Shape;596;p59"/>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597" name="Google Shape;597;p59"/>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598" name="Google Shape;598;p59"/>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599" name="Google Shape;599;p59"/>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Multiplication</a:t>
            </a:r>
            <a:endParaRPr b="1" sz="2000">
              <a:solidFill>
                <a:schemeClr val="dk1"/>
              </a:solidFill>
              <a:latin typeface="Open Sans"/>
              <a:ea typeface="Open Sans"/>
              <a:cs typeface="Open Sans"/>
              <a:sym typeface="Open Sans"/>
            </a:endParaRPr>
          </a:p>
        </p:txBody>
      </p:sp>
      <p:sp>
        <p:nvSpPr>
          <p:cNvPr id="600" name="Google Shape;600;p59"/>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601" name="Google Shape;601;p59"/>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02" name="Google Shape;602;p59"/>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03" name="Google Shape;603;p59"/>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604" name="Google Shape;604;p59"/>
          <p:cNvPicPr preferRelativeResize="0"/>
          <p:nvPr/>
        </p:nvPicPr>
        <p:blipFill>
          <a:blip r:embed="rId4">
            <a:alphaModFix amt="25000"/>
          </a:blip>
          <a:stretch>
            <a:fillRect/>
          </a:stretch>
        </p:blipFill>
        <p:spPr>
          <a:xfrm>
            <a:off x="3541000" y="3156475"/>
            <a:ext cx="463925" cy="1352725"/>
          </a:xfrm>
          <a:prstGeom prst="rect">
            <a:avLst/>
          </a:prstGeom>
          <a:noFill/>
          <a:ln>
            <a:noFill/>
          </a:ln>
        </p:spPr>
      </p:pic>
      <p:sp>
        <p:nvSpPr>
          <p:cNvPr id="605" name="Google Shape;605;p59"/>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606" name="Google Shape;606;p59"/>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607" name="Google Shape;607;p59"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sp>
        <p:nvSpPr>
          <p:cNvPr id="608" name="Google Shape;608;p59"/>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0"/>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5 × 3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1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2 × 2 = 	</a:t>
            </a:r>
            <a:endParaRPr sz="1600">
              <a:solidFill>
                <a:schemeClr val="lt1"/>
              </a:solidFill>
              <a:latin typeface="Open Sans"/>
              <a:ea typeface="Open Sans"/>
              <a:cs typeface="Open Sans"/>
              <a:sym typeface="Open Sans"/>
            </a:endParaRPr>
          </a:p>
        </p:txBody>
      </p:sp>
      <p:pic>
        <p:nvPicPr>
          <p:cNvPr id="614" name="Google Shape;614;p60"/>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615" name="Google Shape;615;p60"/>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616" name="Google Shape;616;p60"/>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617" name="Google Shape;617;p60"/>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Multiplication</a:t>
            </a:r>
            <a:endParaRPr b="1" sz="2000">
              <a:solidFill>
                <a:schemeClr val="dk1"/>
              </a:solidFill>
              <a:latin typeface="Open Sans"/>
              <a:ea typeface="Open Sans"/>
              <a:cs typeface="Open Sans"/>
              <a:sym typeface="Open Sans"/>
            </a:endParaRPr>
          </a:p>
        </p:txBody>
      </p:sp>
      <p:sp>
        <p:nvSpPr>
          <p:cNvPr id="618" name="Google Shape;618;p60"/>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619" name="Google Shape;619;p60"/>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20" name="Google Shape;620;p60"/>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21" name="Google Shape;621;p60"/>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622" name="Google Shape;622;p60"/>
          <p:cNvPicPr preferRelativeResize="0"/>
          <p:nvPr/>
        </p:nvPicPr>
        <p:blipFill>
          <a:blip r:embed="rId4">
            <a:alphaModFix amt="25000"/>
          </a:blip>
          <a:stretch>
            <a:fillRect/>
          </a:stretch>
        </p:blipFill>
        <p:spPr>
          <a:xfrm>
            <a:off x="3541000" y="3156475"/>
            <a:ext cx="463925" cy="1352725"/>
          </a:xfrm>
          <a:prstGeom prst="rect">
            <a:avLst/>
          </a:prstGeom>
          <a:noFill/>
          <a:ln>
            <a:noFill/>
          </a:ln>
        </p:spPr>
      </p:pic>
      <p:sp>
        <p:nvSpPr>
          <p:cNvPr id="623" name="Google Shape;623;p60"/>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624" name="Google Shape;624;p60"/>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625" name="Google Shape;625;p60"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sp>
        <p:nvSpPr>
          <p:cNvPr id="626" name="Google Shape;626;p60"/>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61"/>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5 × 3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1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2 × 2 = 	</a:t>
            </a:r>
            <a:endParaRPr sz="1600">
              <a:solidFill>
                <a:schemeClr val="dk1"/>
              </a:solidFill>
              <a:latin typeface="Open Sans"/>
              <a:ea typeface="Open Sans"/>
              <a:cs typeface="Open Sans"/>
              <a:sym typeface="Open Sans"/>
            </a:endParaRPr>
          </a:p>
        </p:txBody>
      </p:sp>
      <p:pic>
        <p:nvPicPr>
          <p:cNvPr id="632" name="Google Shape;632;p61"/>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633" name="Google Shape;633;p61"/>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634" name="Google Shape;634;p61"/>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635" name="Google Shape;635;p61"/>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Multiplication</a:t>
            </a:r>
            <a:endParaRPr b="1" sz="2000">
              <a:solidFill>
                <a:schemeClr val="dk1"/>
              </a:solidFill>
              <a:latin typeface="Open Sans"/>
              <a:ea typeface="Open Sans"/>
              <a:cs typeface="Open Sans"/>
              <a:sym typeface="Open Sans"/>
            </a:endParaRPr>
          </a:p>
        </p:txBody>
      </p:sp>
      <p:sp>
        <p:nvSpPr>
          <p:cNvPr id="636" name="Google Shape;636;p61"/>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637" name="Google Shape;637;p61"/>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38" name="Google Shape;638;p61"/>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39" name="Google Shape;639;p61"/>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640" name="Google Shape;640;p61"/>
          <p:cNvPicPr preferRelativeResize="0"/>
          <p:nvPr/>
        </p:nvPicPr>
        <p:blipFill>
          <a:blip r:embed="rId4">
            <a:alphaModFix amt="25000"/>
          </a:blip>
          <a:stretch>
            <a:fillRect/>
          </a:stretch>
        </p:blipFill>
        <p:spPr>
          <a:xfrm>
            <a:off x="3541000" y="3156475"/>
            <a:ext cx="463925" cy="1352725"/>
          </a:xfrm>
          <a:prstGeom prst="rect">
            <a:avLst/>
          </a:prstGeom>
          <a:noFill/>
          <a:ln>
            <a:noFill/>
          </a:ln>
        </p:spPr>
      </p:pic>
      <p:sp>
        <p:nvSpPr>
          <p:cNvPr id="641" name="Google Shape;641;p61"/>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642" name="Google Shape;642;p61"/>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643" name="Google Shape;643;p61"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sp>
        <p:nvSpPr>
          <p:cNvPr id="644" name="Google Shape;644;p61"/>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Open Sans"/>
                <a:ea typeface="Open Sans"/>
                <a:cs typeface="Open Sans"/>
                <a:sym typeface="Open Sans"/>
              </a:rPr>
              <a:t>My name is Stanley</a:t>
            </a:r>
            <a:r>
              <a:rPr lang="en" sz="1800">
                <a:solidFill>
                  <a:schemeClr val="dk2"/>
                </a:solidFill>
                <a:latin typeface="Open Sans"/>
                <a:ea typeface="Open Sans"/>
                <a:cs typeface="Open Sans"/>
                <a:sym typeface="Open Sans"/>
              </a:rPr>
              <a:t>, and my favourite toy is</a:t>
            </a:r>
            <a:endParaRPr sz="1800">
              <a:solidFill>
                <a:schemeClr val="dk2"/>
              </a:solidFill>
              <a:latin typeface="Open Sans"/>
              <a:ea typeface="Open Sans"/>
              <a:cs typeface="Open Sans"/>
              <a:sym typeface="Open Sans"/>
            </a:endParaRPr>
          </a:p>
        </p:txBody>
      </p:sp>
      <p:pic>
        <p:nvPicPr>
          <p:cNvPr id="83" name="Google Shape;83;p17"/>
          <p:cNvPicPr preferRelativeResize="0"/>
          <p:nvPr/>
        </p:nvPicPr>
        <p:blipFill>
          <a:blip r:embed="rId3">
            <a:alphaModFix/>
          </a:blip>
          <a:stretch>
            <a:fillRect/>
          </a:stretch>
        </p:blipFill>
        <p:spPr>
          <a:xfrm>
            <a:off x="0" y="0"/>
            <a:ext cx="3429009" cy="5143499"/>
          </a:xfrm>
          <a:prstGeom prst="rect">
            <a:avLst/>
          </a:prstGeom>
          <a:noFill/>
          <a:ln>
            <a:noFill/>
          </a:ln>
        </p:spPr>
      </p:pic>
      <p:sp>
        <p:nvSpPr>
          <p:cNvPr id="84" name="Google Shape;84;p17"/>
          <p:cNvSpPr txBox="1"/>
          <p:nvPr/>
        </p:nvSpPr>
        <p:spPr>
          <a:xfrm>
            <a:off x="3429000" y="382101"/>
            <a:ext cx="5715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chemeClr val="dk1"/>
                </a:solidFill>
                <a:latin typeface="Open Sans"/>
                <a:ea typeface="Open Sans"/>
                <a:cs typeface="Open Sans"/>
                <a:sym typeface="Open Sans"/>
              </a:rPr>
              <a:t>Hello!</a:t>
            </a:r>
            <a:endParaRPr sz="5000">
              <a:solidFill>
                <a:schemeClr val="dk1"/>
              </a:solidFill>
              <a:latin typeface="Open Sans"/>
              <a:ea typeface="Open Sans"/>
              <a:cs typeface="Open Sans"/>
              <a:sym typeface="Open Sans"/>
            </a:endParaRPr>
          </a:p>
        </p:txBody>
      </p:sp>
      <p:sp>
        <p:nvSpPr>
          <p:cNvPr id="85" name="Google Shape;85;p17"/>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My name is Stanley</a:t>
            </a:r>
            <a:endParaRPr sz="1800">
              <a:solidFill>
                <a:schemeClr val="dk2"/>
              </a:solidFill>
              <a:latin typeface="Open Sans"/>
              <a:ea typeface="Open Sans"/>
              <a:cs typeface="Open Sans"/>
              <a:sym typeface="Open Sans"/>
            </a:endParaRPr>
          </a:p>
        </p:txBody>
      </p:sp>
      <p:pic>
        <p:nvPicPr>
          <p:cNvPr id="86" name="Google Shape;86;p17"/>
          <p:cNvPicPr preferRelativeResize="0"/>
          <p:nvPr/>
        </p:nvPicPr>
        <p:blipFill>
          <a:blip r:embed="rId4">
            <a:alphaModFix/>
          </a:blip>
          <a:stretch>
            <a:fillRect/>
          </a:stretch>
        </p:blipFill>
        <p:spPr>
          <a:xfrm>
            <a:off x="4552959" y="2075626"/>
            <a:ext cx="3467100" cy="18192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2"/>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5 × 3 = 15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 × 1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2 × 2 = 	</a:t>
            </a:r>
            <a:endParaRPr sz="1600">
              <a:solidFill>
                <a:schemeClr val="dk1"/>
              </a:solidFill>
              <a:latin typeface="Open Sans"/>
              <a:ea typeface="Open Sans"/>
              <a:cs typeface="Open Sans"/>
              <a:sym typeface="Open Sans"/>
            </a:endParaRPr>
          </a:p>
        </p:txBody>
      </p:sp>
      <p:pic>
        <p:nvPicPr>
          <p:cNvPr id="650" name="Google Shape;650;p62"/>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651" name="Google Shape;651;p62"/>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652" name="Google Shape;652;p62"/>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653" name="Google Shape;653;p62"/>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Multiplication</a:t>
            </a:r>
            <a:endParaRPr b="1" sz="2000">
              <a:solidFill>
                <a:schemeClr val="dk1"/>
              </a:solidFill>
              <a:latin typeface="Open Sans"/>
              <a:ea typeface="Open Sans"/>
              <a:cs typeface="Open Sans"/>
              <a:sym typeface="Open Sans"/>
            </a:endParaRPr>
          </a:p>
        </p:txBody>
      </p:sp>
      <p:sp>
        <p:nvSpPr>
          <p:cNvPr id="654" name="Google Shape;654;p62"/>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Division</a:t>
            </a:r>
            <a:endParaRPr sz="2000">
              <a:solidFill>
                <a:srgbClr val="B7B7B7"/>
              </a:solidFill>
              <a:latin typeface="Open Sans"/>
              <a:ea typeface="Open Sans"/>
              <a:cs typeface="Open Sans"/>
              <a:sym typeface="Open Sans"/>
            </a:endParaRPr>
          </a:p>
        </p:txBody>
      </p:sp>
      <p:cxnSp>
        <p:nvCxnSpPr>
          <p:cNvPr id="655" name="Google Shape;655;p62"/>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56" name="Google Shape;656;p62"/>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57" name="Google Shape;657;p62"/>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658" name="Google Shape;658;p62"/>
          <p:cNvPicPr preferRelativeResize="0"/>
          <p:nvPr/>
        </p:nvPicPr>
        <p:blipFill>
          <a:blip r:embed="rId4">
            <a:alphaModFix/>
          </a:blip>
          <a:stretch>
            <a:fillRect/>
          </a:stretch>
        </p:blipFill>
        <p:spPr>
          <a:xfrm>
            <a:off x="5947812" y="3610198"/>
            <a:ext cx="353624" cy="445276"/>
          </a:xfrm>
          <a:prstGeom prst="rect">
            <a:avLst/>
          </a:prstGeom>
          <a:noFill/>
          <a:ln>
            <a:noFill/>
          </a:ln>
        </p:spPr>
      </p:pic>
      <p:pic>
        <p:nvPicPr>
          <p:cNvPr id="659" name="Google Shape;659;p62"/>
          <p:cNvPicPr preferRelativeResize="0"/>
          <p:nvPr/>
        </p:nvPicPr>
        <p:blipFill>
          <a:blip r:embed="rId5">
            <a:alphaModFix amt="25000"/>
          </a:blip>
          <a:stretch>
            <a:fillRect/>
          </a:stretch>
        </p:blipFill>
        <p:spPr>
          <a:xfrm>
            <a:off x="3541000" y="3156475"/>
            <a:ext cx="463925" cy="1352725"/>
          </a:xfrm>
          <a:prstGeom prst="rect">
            <a:avLst/>
          </a:prstGeom>
          <a:noFill/>
          <a:ln>
            <a:noFill/>
          </a:ln>
        </p:spPr>
      </p:pic>
      <p:sp>
        <p:nvSpPr>
          <p:cNvPr id="660" name="Google Shape;660;p62"/>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661" name="Google Shape;661;p62"/>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662" name="Google Shape;662;p62" title="987204DB-1E53-43FB-B3C6-92239ED8FBA5 copy.png"/>
          <p:cNvPicPr preferRelativeResize="0"/>
          <p:nvPr/>
        </p:nvPicPr>
        <p:blipFill>
          <a:blip r:embed="rId6">
            <a:alphaModFix amt="25000"/>
          </a:blip>
          <a:stretch>
            <a:fillRect/>
          </a:stretch>
        </p:blipFill>
        <p:spPr>
          <a:xfrm>
            <a:off x="1140375" y="3401802"/>
            <a:ext cx="560237" cy="862075"/>
          </a:xfrm>
          <a:prstGeom prst="rect">
            <a:avLst/>
          </a:prstGeom>
          <a:noFill/>
          <a:ln>
            <a:noFill/>
          </a:ln>
        </p:spPr>
      </p:pic>
      <p:sp>
        <p:nvSpPr>
          <p:cNvPr id="663" name="Google Shape;663;p62"/>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3"/>
          <p:cNvSpPr txBox="1"/>
          <p:nvPr/>
        </p:nvSpPr>
        <p:spPr>
          <a:xfrm>
            <a:off x="6858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a:t>
            </a:r>
            <a:r>
              <a:rPr lang="en" sz="1600">
                <a:solidFill>
                  <a:schemeClr val="dk1"/>
                </a:solidFill>
                <a:latin typeface="Open Sans"/>
                <a:ea typeface="Open Sans"/>
                <a:cs typeface="Open Sans"/>
                <a:sym typeface="Open Sans"/>
              </a:rPr>
              <a:t>5 ÷ 3 = </a:t>
            </a:r>
            <a:r>
              <a:rPr lang="en" sz="1600">
                <a:solidFill>
                  <a:schemeClr val="lt1"/>
                </a:solidFill>
                <a:latin typeface="Open Sans"/>
                <a:ea typeface="Open Sans"/>
                <a:cs typeface="Open Sans"/>
                <a:sym typeface="Open Sans"/>
              </a:rPr>
              <a:t>5</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50 ÷ 5 = 10</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4 ÷ 2 =	</a:t>
            </a:r>
            <a:endParaRPr sz="1600">
              <a:solidFill>
                <a:schemeClr val="lt1"/>
              </a:solidFill>
              <a:latin typeface="Open Sans"/>
              <a:ea typeface="Open Sans"/>
              <a:cs typeface="Open Sans"/>
              <a:sym typeface="Open Sans"/>
            </a:endParaRPr>
          </a:p>
        </p:txBody>
      </p:sp>
      <p:sp>
        <p:nvSpPr>
          <p:cNvPr id="669" name="Google Shape;669;p63"/>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1 = 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2 × 2 = 	</a:t>
            </a:r>
            <a:endParaRPr sz="1600">
              <a:solidFill>
                <a:srgbClr val="B7B7B7"/>
              </a:solidFill>
              <a:latin typeface="Open Sans"/>
              <a:ea typeface="Open Sans"/>
              <a:cs typeface="Open Sans"/>
              <a:sym typeface="Open Sans"/>
            </a:endParaRPr>
          </a:p>
        </p:txBody>
      </p:sp>
      <p:pic>
        <p:nvPicPr>
          <p:cNvPr id="670" name="Google Shape;670;p63"/>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671" name="Google Shape;671;p63"/>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672" name="Google Shape;672;p63"/>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673" name="Google Shape;673;p63"/>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674" name="Google Shape;674;p63"/>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Division</a:t>
            </a:r>
            <a:endParaRPr b="1" sz="2000">
              <a:solidFill>
                <a:schemeClr val="dk1"/>
              </a:solidFill>
              <a:latin typeface="Open Sans"/>
              <a:ea typeface="Open Sans"/>
              <a:cs typeface="Open Sans"/>
              <a:sym typeface="Open Sans"/>
            </a:endParaRPr>
          </a:p>
        </p:txBody>
      </p:sp>
      <p:cxnSp>
        <p:nvCxnSpPr>
          <p:cNvPr id="675" name="Google Shape;675;p63"/>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76" name="Google Shape;676;p63"/>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77" name="Google Shape;677;p63"/>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678" name="Google Shape;678;p63"/>
          <p:cNvPicPr preferRelativeResize="0"/>
          <p:nvPr/>
        </p:nvPicPr>
        <p:blipFill>
          <a:blip r:embed="rId4">
            <a:alphaModFix amt="25000"/>
          </a:blip>
          <a:stretch>
            <a:fillRect/>
          </a:stretch>
        </p:blipFill>
        <p:spPr>
          <a:xfrm>
            <a:off x="5947812" y="3610198"/>
            <a:ext cx="353624" cy="445276"/>
          </a:xfrm>
          <a:prstGeom prst="rect">
            <a:avLst/>
          </a:prstGeom>
          <a:noFill/>
          <a:ln>
            <a:noFill/>
          </a:ln>
        </p:spPr>
      </p:pic>
      <p:sp>
        <p:nvSpPr>
          <p:cNvPr id="679" name="Google Shape;679;p63"/>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680" name="Google Shape;680;p63"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pic>
        <p:nvPicPr>
          <p:cNvPr id="681" name="Google Shape;681;p63"/>
          <p:cNvPicPr preferRelativeResize="0"/>
          <p:nvPr/>
        </p:nvPicPr>
        <p:blipFill>
          <a:blip r:embed="rId6">
            <a:alphaModFix amt="25000"/>
          </a:blip>
          <a:stretch>
            <a:fillRect/>
          </a:stretch>
        </p:blipFill>
        <p:spPr>
          <a:xfrm>
            <a:off x="3541000" y="3156475"/>
            <a:ext cx="463925" cy="1352725"/>
          </a:xfrm>
          <a:prstGeom prst="rect">
            <a:avLst/>
          </a:prstGeom>
          <a:noFill/>
          <a:ln>
            <a:noFill/>
          </a:ln>
        </p:spPr>
      </p:pic>
      <p:sp>
        <p:nvSpPr>
          <p:cNvPr id="682" name="Google Shape;682;p63"/>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683" name="Google Shape;683;p63"/>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4"/>
          <p:cNvSpPr txBox="1"/>
          <p:nvPr/>
        </p:nvSpPr>
        <p:spPr>
          <a:xfrm>
            <a:off x="6858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3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50 ÷ 5 = 10</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4 ÷ 2 =	</a:t>
            </a:r>
            <a:endParaRPr sz="1600">
              <a:solidFill>
                <a:schemeClr val="lt1"/>
              </a:solidFill>
              <a:latin typeface="Open Sans"/>
              <a:ea typeface="Open Sans"/>
              <a:cs typeface="Open Sans"/>
              <a:sym typeface="Open Sans"/>
            </a:endParaRPr>
          </a:p>
        </p:txBody>
      </p:sp>
      <p:sp>
        <p:nvSpPr>
          <p:cNvPr id="689" name="Google Shape;689;p64"/>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1 = 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2 × 2 = 	</a:t>
            </a:r>
            <a:endParaRPr sz="1600">
              <a:solidFill>
                <a:srgbClr val="B7B7B7"/>
              </a:solidFill>
              <a:latin typeface="Open Sans"/>
              <a:ea typeface="Open Sans"/>
              <a:cs typeface="Open Sans"/>
              <a:sym typeface="Open Sans"/>
            </a:endParaRPr>
          </a:p>
        </p:txBody>
      </p:sp>
      <p:pic>
        <p:nvPicPr>
          <p:cNvPr id="690" name="Google Shape;690;p64"/>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691" name="Google Shape;691;p64"/>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692" name="Google Shape;692;p64"/>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693" name="Google Shape;693;p64"/>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694" name="Google Shape;694;p64"/>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Division</a:t>
            </a:r>
            <a:endParaRPr b="1" sz="2000">
              <a:solidFill>
                <a:schemeClr val="dk1"/>
              </a:solidFill>
              <a:latin typeface="Open Sans"/>
              <a:ea typeface="Open Sans"/>
              <a:cs typeface="Open Sans"/>
              <a:sym typeface="Open Sans"/>
            </a:endParaRPr>
          </a:p>
        </p:txBody>
      </p:sp>
      <p:cxnSp>
        <p:nvCxnSpPr>
          <p:cNvPr id="695" name="Google Shape;695;p64"/>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96" name="Google Shape;696;p64"/>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697" name="Google Shape;697;p64"/>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698" name="Google Shape;698;p64"/>
          <p:cNvPicPr preferRelativeResize="0"/>
          <p:nvPr/>
        </p:nvPicPr>
        <p:blipFill>
          <a:blip r:embed="rId4">
            <a:alphaModFix amt="25000"/>
          </a:blip>
          <a:stretch>
            <a:fillRect/>
          </a:stretch>
        </p:blipFill>
        <p:spPr>
          <a:xfrm>
            <a:off x="5947812" y="3610198"/>
            <a:ext cx="353624" cy="445276"/>
          </a:xfrm>
          <a:prstGeom prst="rect">
            <a:avLst/>
          </a:prstGeom>
          <a:noFill/>
          <a:ln>
            <a:noFill/>
          </a:ln>
        </p:spPr>
      </p:pic>
      <p:sp>
        <p:nvSpPr>
          <p:cNvPr id="699" name="Google Shape;699;p64"/>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700" name="Google Shape;700;p64"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pic>
        <p:nvPicPr>
          <p:cNvPr id="701" name="Google Shape;701;p64"/>
          <p:cNvPicPr preferRelativeResize="0"/>
          <p:nvPr/>
        </p:nvPicPr>
        <p:blipFill>
          <a:blip r:embed="rId6">
            <a:alphaModFix amt="25000"/>
          </a:blip>
          <a:stretch>
            <a:fillRect/>
          </a:stretch>
        </p:blipFill>
        <p:spPr>
          <a:xfrm>
            <a:off x="3541000" y="3156475"/>
            <a:ext cx="463925" cy="1352725"/>
          </a:xfrm>
          <a:prstGeom prst="rect">
            <a:avLst/>
          </a:prstGeom>
          <a:noFill/>
          <a:ln>
            <a:noFill/>
          </a:ln>
        </p:spPr>
      </p:pic>
      <p:sp>
        <p:nvSpPr>
          <p:cNvPr id="702" name="Google Shape;702;p64"/>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703" name="Google Shape;703;p64"/>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65"/>
          <p:cNvSpPr txBox="1"/>
          <p:nvPr/>
        </p:nvSpPr>
        <p:spPr>
          <a:xfrm>
            <a:off x="6858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3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50 ÷ 5 = </a:t>
            </a:r>
            <a:r>
              <a:rPr lang="en" sz="1600">
                <a:solidFill>
                  <a:schemeClr val="lt1"/>
                </a:solidFill>
                <a:latin typeface="Open Sans"/>
                <a:ea typeface="Open Sans"/>
                <a:cs typeface="Open Sans"/>
                <a:sym typeface="Open Sans"/>
              </a:rPr>
              <a:t>10</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lt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4 ÷ 2 =	</a:t>
            </a:r>
            <a:endParaRPr sz="1600">
              <a:solidFill>
                <a:schemeClr val="lt1"/>
              </a:solidFill>
              <a:latin typeface="Open Sans"/>
              <a:ea typeface="Open Sans"/>
              <a:cs typeface="Open Sans"/>
              <a:sym typeface="Open Sans"/>
            </a:endParaRPr>
          </a:p>
        </p:txBody>
      </p:sp>
      <p:sp>
        <p:nvSpPr>
          <p:cNvPr id="709" name="Google Shape;709;p65"/>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1 = 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2 × 2 = 	</a:t>
            </a:r>
            <a:endParaRPr sz="1600">
              <a:solidFill>
                <a:srgbClr val="B7B7B7"/>
              </a:solidFill>
              <a:latin typeface="Open Sans"/>
              <a:ea typeface="Open Sans"/>
              <a:cs typeface="Open Sans"/>
              <a:sym typeface="Open Sans"/>
            </a:endParaRPr>
          </a:p>
        </p:txBody>
      </p:sp>
      <p:pic>
        <p:nvPicPr>
          <p:cNvPr id="710" name="Google Shape;710;p65"/>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711" name="Google Shape;711;p65"/>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712" name="Google Shape;712;p65"/>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713" name="Google Shape;713;p65"/>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714" name="Google Shape;714;p65"/>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Division</a:t>
            </a:r>
            <a:endParaRPr b="1" sz="2000">
              <a:solidFill>
                <a:schemeClr val="dk1"/>
              </a:solidFill>
              <a:latin typeface="Open Sans"/>
              <a:ea typeface="Open Sans"/>
              <a:cs typeface="Open Sans"/>
              <a:sym typeface="Open Sans"/>
            </a:endParaRPr>
          </a:p>
        </p:txBody>
      </p:sp>
      <p:cxnSp>
        <p:nvCxnSpPr>
          <p:cNvPr id="715" name="Google Shape;715;p65"/>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16" name="Google Shape;716;p65"/>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17" name="Google Shape;717;p65"/>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718" name="Google Shape;718;p65"/>
          <p:cNvPicPr preferRelativeResize="0"/>
          <p:nvPr/>
        </p:nvPicPr>
        <p:blipFill>
          <a:blip r:embed="rId4">
            <a:alphaModFix amt="25000"/>
          </a:blip>
          <a:stretch>
            <a:fillRect/>
          </a:stretch>
        </p:blipFill>
        <p:spPr>
          <a:xfrm>
            <a:off x="5947812" y="3610198"/>
            <a:ext cx="353624" cy="445276"/>
          </a:xfrm>
          <a:prstGeom prst="rect">
            <a:avLst/>
          </a:prstGeom>
          <a:noFill/>
          <a:ln>
            <a:noFill/>
          </a:ln>
        </p:spPr>
      </p:pic>
      <p:sp>
        <p:nvSpPr>
          <p:cNvPr id="719" name="Google Shape;719;p65"/>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720" name="Google Shape;720;p65"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pic>
        <p:nvPicPr>
          <p:cNvPr id="721" name="Google Shape;721;p65"/>
          <p:cNvPicPr preferRelativeResize="0"/>
          <p:nvPr/>
        </p:nvPicPr>
        <p:blipFill>
          <a:blip r:embed="rId6">
            <a:alphaModFix amt="25000"/>
          </a:blip>
          <a:stretch>
            <a:fillRect/>
          </a:stretch>
        </p:blipFill>
        <p:spPr>
          <a:xfrm>
            <a:off x="3541000" y="3156475"/>
            <a:ext cx="463925" cy="1352725"/>
          </a:xfrm>
          <a:prstGeom prst="rect">
            <a:avLst/>
          </a:prstGeom>
          <a:noFill/>
          <a:ln>
            <a:noFill/>
          </a:ln>
        </p:spPr>
      </p:pic>
      <p:sp>
        <p:nvSpPr>
          <p:cNvPr id="722" name="Google Shape;722;p65"/>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723" name="Google Shape;723;p65"/>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6"/>
          <p:cNvSpPr txBox="1"/>
          <p:nvPr/>
        </p:nvSpPr>
        <p:spPr>
          <a:xfrm>
            <a:off x="6858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3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50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lt1"/>
                </a:solidFill>
                <a:latin typeface="Open Sans"/>
                <a:ea typeface="Open Sans"/>
                <a:cs typeface="Open Sans"/>
                <a:sym typeface="Open Sans"/>
              </a:rPr>
              <a:t>4 ÷ 2 =	</a:t>
            </a:r>
            <a:endParaRPr sz="1600">
              <a:solidFill>
                <a:schemeClr val="lt1"/>
              </a:solidFill>
              <a:latin typeface="Open Sans"/>
              <a:ea typeface="Open Sans"/>
              <a:cs typeface="Open Sans"/>
              <a:sym typeface="Open Sans"/>
            </a:endParaRPr>
          </a:p>
        </p:txBody>
      </p:sp>
      <p:sp>
        <p:nvSpPr>
          <p:cNvPr id="729" name="Google Shape;729;p66"/>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1 = 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2 × 2 = 	</a:t>
            </a:r>
            <a:endParaRPr sz="1600">
              <a:solidFill>
                <a:srgbClr val="B7B7B7"/>
              </a:solidFill>
              <a:latin typeface="Open Sans"/>
              <a:ea typeface="Open Sans"/>
              <a:cs typeface="Open Sans"/>
              <a:sym typeface="Open Sans"/>
            </a:endParaRPr>
          </a:p>
        </p:txBody>
      </p:sp>
      <p:pic>
        <p:nvPicPr>
          <p:cNvPr id="730" name="Google Shape;730;p66"/>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731" name="Google Shape;731;p66"/>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732" name="Google Shape;732;p66"/>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733" name="Google Shape;733;p66"/>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734" name="Google Shape;734;p66"/>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Division</a:t>
            </a:r>
            <a:endParaRPr b="1" sz="2000">
              <a:solidFill>
                <a:schemeClr val="dk1"/>
              </a:solidFill>
              <a:latin typeface="Open Sans"/>
              <a:ea typeface="Open Sans"/>
              <a:cs typeface="Open Sans"/>
              <a:sym typeface="Open Sans"/>
            </a:endParaRPr>
          </a:p>
        </p:txBody>
      </p:sp>
      <p:cxnSp>
        <p:nvCxnSpPr>
          <p:cNvPr id="735" name="Google Shape;735;p66"/>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36" name="Google Shape;736;p66"/>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37" name="Google Shape;737;p66"/>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738" name="Google Shape;738;p66"/>
          <p:cNvPicPr preferRelativeResize="0"/>
          <p:nvPr/>
        </p:nvPicPr>
        <p:blipFill>
          <a:blip r:embed="rId4">
            <a:alphaModFix amt="25000"/>
          </a:blip>
          <a:stretch>
            <a:fillRect/>
          </a:stretch>
        </p:blipFill>
        <p:spPr>
          <a:xfrm>
            <a:off x="5947812" y="3610198"/>
            <a:ext cx="353624" cy="445276"/>
          </a:xfrm>
          <a:prstGeom prst="rect">
            <a:avLst/>
          </a:prstGeom>
          <a:noFill/>
          <a:ln>
            <a:noFill/>
          </a:ln>
        </p:spPr>
      </p:pic>
      <p:sp>
        <p:nvSpPr>
          <p:cNvPr id="739" name="Google Shape;739;p66"/>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740" name="Google Shape;740;p66"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pic>
        <p:nvPicPr>
          <p:cNvPr id="741" name="Google Shape;741;p66"/>
          <p:cNvPicPr preferRelativeResize="0"/>
          <p:nvPr/>
        </p:nvPicPr>
        <p:blipFill>
          <a:blip r:embed="rId6">
            <a:alphaModFix amt="25000"/>
          </a:blip>
          <a:stretch>
            <a:fillRect/>
          </a:stretch>
        </p:blipFill>
        <p:spPr>
          <a:xfrm>
            <a:off x="3541000" y="3156475"/>
            <a:ext cx="463925" cy="1352725"/>
          </a:xfrm>
          <a:prstGeom prst="rect">
            <a:avLst/>
          </a:prstGeom>
          <a:noFill/>
          <a:ln>
            <a:noFill/>
          </a:ln>
        </p:spPr>
      </p:pic>
      <p:sp>
        <p:nvSpPr>
          <p:cNvPr id="742" name="Google Shape;742;p66"/>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743" name="Google Shape;743;p66"/>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67"/>
          <p:cNvSpPr txBox="1"/>
          <p:nvPr/>
        </p:nvSpPr>
        <p:spPr>
          <a:xfrm>
            <a:off x="6858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3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50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4 ÷ 2 =	</a:t>
            </a:r>
            <a:endParaRPr sz="1600">
              <a:solidFill>
                <a:schemeClr val="dk1"/>
              </a:solidFill>
              <a:latin typeface="Open Sans"/>
              <a:ea typeface="Open Sans"/>
              <a:cs typeface="Open Sans"/>
              <a:sym typeface="Open Sans"/>
            </a:endParaRPr>
          </a:p>
        </p:txBody>
      </p:sp>
      <p:sp>
        <p:nvSpPr>
          <p:cNvPr id="749" name="Google Shape;749;p67"/>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1 = 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2 × 2 = 	</a:t>
            </a:r>
            <a:endParaRPr sz="1600">
              <a:solidFill>
                <a:srgbClr val="B7B7B7"/>
              </a:solidFill>
              <a:latin typeface="Open Sans"/>
              <a:ea typeface="Open Sans"/>
              <a:cs typeface="Open Sans"/>
              <a:sym typeface="Open Sans"/>
            </a:endParaRPr>
          </a:p>
        </p:txBody>
      </p:sp>
      <p:pic>
        <p:nvPicPr>
          <p:cNvPr id="750" name="Google Shape;750;p67"/>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751" name="Google Shape;751;p67"/>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752" name="Google Shape;752;p67"/>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753" name="Google Shape;753;p67"/>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754" name="Google Shape;754;p67"/>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Division</a:t>
            </a:r>
            <a:endParaRPr b="1" sz="2000">
              <a:solidFill>
                <a:schemeClr val="dk1"/>
              </a:solidFill>
              <a:latin typeface="Open Sans"/>
              <a:ea typeface="Open Sans"/>
              <a:cs typeface="Open Sans"/>
              <a:sym typeface="Open Sans"/>
            </a:endParaRPr>
          </a:p>
        </p:txBody>
      </p:sp>
      <p:cxnSp>
        <p:nvCxnSpPr>
          <p:cNvPr id="755" name="Google Shape;755;p67"/>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56" name="Google Shape;756;p67"/>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57" name="Google Shape;757;p67"/>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758" name="Google Shape;758;p67"/>
          <p:cNvPicPr preferRelativeResize="0"/>
          <p:nvPr/>
        </p:nvPicPr>
        <p:blipFill>
          <a:blip r:embed="rId4">
            <a:alphaModFix amt="25000"/>
          </a:blip>
          <a:stretch>
            <a:fillRect/>
          </a:stretch>
        </p:blipFill>
        <p:spPr>
          <a:xfrm>
            <a:off x="5947812" y="3610198"/>
            <a:ext cx="353624" cy="445276"/>
          </a:xfrm>
          <a:prstGeom prst="rect">
            <a:avLst/>
          </a:prstGeom>
          <a:noFill/>
          <a:ln>
            <a:noFill/>
          </a:ln>
        </p:spPr>
      </p:pic>
      <p:sp>
        <p:nvSpPr>
          <p:cNvPr id="759" name="Google Shape;759;p67"/>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760" name="Google Shape;760;p67" title="987204DB-1E53-43FB-B3C6-92239ED8FBA5 copy.png"/>
          <p:cNvPicPr preferRelativeResize="0"/>
          <p:nvPr/>
        </p:nvPicPr>
        <p:blipFill>
          <a:blip r:embed="rId5">
            <a:alphaModFix amt="25000"/>
          </a:blip>
          <a:stretch>
            <a:fillRect/>
          </a:stretch>
        </p:blipFill>
        <p:spPr>
          <a:xfrm>
            <a:off x="1140375" y="3401802"/>
            <a:ext cx="560237" cy="862075"/>
          </a:xfrm>
          <a:prstGeom prst="rect">
            <a:avLst/>
          </a:prstGeom>
          <a:noFill/>
          <a:ln>
            <a:noFill/>
          </a:ln>
        </p:spPr>
      </p:pic>
      <p:pic>
        <p:nvPicPr>
          <p:cNvPr id="761" name="Google Shape;761;p67"/>
          <p:cNvPicPr preferRelativeResize="0"/>
          <p:nvPr/>
        </p:nvPicPr>
        <p:blipFill>
          <a:blip r:embed="rId6">
            <a:alphaModFix amt="25000"/>
          </a:blip>
          <a:stretch>
            <a:fillRect/>
          </a:stretch>
        </p:blipFill>
        <p:spPr>
          <a:xfrm>
            <a:off x="3541000" y="3156475"/>
            <a:ext cx="463925" cy="1352725"/>
          </a:xfrm>
          <a:prstGeom prst="rect">
            <a:avLst/>
          </a:prstGeom>
          <a:noFill/>
          <a:ln>
            <a:noFill/>
          </a:ln>
        </p:spPr>
      </p:pic>
      <p:sp>
        <p:nvSpPr>
          <p:cNvPr id="762" name="Google Shape;762;p67"/>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763" name="Google Shape;763;p67"/>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68"/>
          <p:cNvSpPr txBox="1"/>
          <p:nvPr/>
        </p:nvSpPr>
        <p:spPr>
          <a:xfrm>
            <a:off x="6858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15 ÷ 3 = 5</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50 ÷ 5 = 10</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ctr">
              <a:spcBef>
                <a:spcPts val="0"/>
              </a:spcBef>
              <a:spcAft>
                <a:spcPts val="0"/>
              </a:spcAft>
              <a:buNone/>
            </a:pPr>
            <a:r>
              <a:rPr lang="en" sz="1600">
                <a:solidFill>
                  <a:schemeClr val="dk1"/>
                </a:solidFill>
                <a:latin typeface="Open Sans"/>
                <a:ea typeface="Open Sans"/>
                <a:cs typeface="Open Sans"/>
                <a:sym typeface="Open Sans"/>
              </a:rPr>
              <a:t>4 ÷ 2 =	</a:t>
            </a:r>
            <a:endParaRPr sz="1600">
              <a:solidFill>
                <a:schemeClr val="dk1"/>
              </a:solidFill>
              <a:latin typeface="Open Sans"/>
              <a:ea typeface="Open Sans"/>
              <a:cs typeface="Open Sans"/>
              <a:sym typeface="Open Sans"/>
            </a:endParaRPr>
          </a:p>
        </p:txBody>
      </p:sp>
      <p:sp>
        <p:nvSpPr>
          <p:cNvPr id="769" name="Google Shape;769;p68"/>
          <p:cNvSpPr txBox="1"/>
          <p:nvPr/>
        </p:nvSpPr>
        <p:spPr>
          <a:xfrm>
            <a:off x="4572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1 = 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2 × 2 = 	</a:t>
            </a:r>
            <a:endParaRPr sz="1600">
              <a:solidFill>
                <a:srgbClr val="B7B7B7"/>
              </a:solidFill>
              <a:latin typeface="Open Sans"/>
              <a:ea typeface="Open Sans"/>
              <a:cs typeface="Open Sans"/>
              <a:sym typeface="Open Sans"/>
            </a:endParaRPr>
          </a:p>
        </p:txBody>
      </p:sp>
      <p:pic>
        <p:nvPicPr>
          <p:cNvPr id="770" name="Google Shape;770;p68"/>
          <p:cNvPicPr preferRelativeResize="0"/>
          <p:nvPr/>
        </p:nvPicPr>
        <p:blipFill>
          <a:blip r:embed="rId3">
            <a:alphaModFix/>
          </a:blip>
          <a:stretch>
            <a:fillRect/>
          </a:stretch>
        </p:blipFill>
        <p:spPr>
          <a:xfrm>
            <a:off x="3368498" y="118112"/>
            <a:ext cx="1642925" cy="862075"/>
          </a:xfrm>
          <a:prstGeom prst="rect">
            <a:avLst/>
          </a:prstGeom>
          <a:noFill/>
          <a:ln>
            <a:noFill/>
          </a:ln>
        </p:spPr>
      </p:pic>
      <p:sp>
        <p:nvSpPr>
          <p:cNvPr id="771" name="Google Shape;771;p68"/>
          <p:cNvSpPr txBox="1"/>
          <p:nvPr/>
        </p:nvSpPr>
        <p:spPr>
          <a:xfrm>
            <a:off x="0"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Addition</a:t>
            </a:r>
            <a:endParaRPr sz="2000">
              <a:solidFill>
                <a:srgbClr val="B7B7B7"/>
              </a:solidFill>
              <a:latin typeface="Open Sans"/>
              <a:ea typeface="Open Sans"/>
              <a:cs typeface="Open Sans"/>
              <a:sym typeface="Open Sans"/>
            </a:endParaRPr>
          </a:p>
        </p:txBody>
      </p:sp>
      <p:sp>
        <p:nvSpPr>
          <p:cNvPr id="772" name="Google Shape;772;p68"/>
          <p:cNvSpPr txBox="1"/>
          <p:nvPr/>
        </p:nvSpPr>
        <p:spPr>
          <a:xfrm>
            <a:off x="2286006"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Subtraction</a:t>
            </a:r>
            <a:endParaRPr sz="2000">
              <a:solidFill>
                <a:srgbClr val="B7B7B7"/>
              </a:solidFill>
              <a:latin typeface="Open Sans"/>
              <a:ea typeface="Open Sans"/>
              <a:cs typeface="Open Sans"/>
              <a:sym typeface="Open Sans"/>
            </a:endParaRPr>
          </a:p>
        </p:txBody>
      </p:sp>
      <p:sp>
        <p:nvSpPr>
          <p:cNvPr id="773" name="Google Shape;773;p68"/>
          <p:cNvSpPr txBox="1"/>
          <p:nvPr/>
        </p:nvSpPr>
        <p:spPr>
          <a:xfrm>
            <a:off x="457201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B7B7B7"/>
                </a:solidFill>
                <a:latin typeface="Open Sans"/>
                <a:ea typeface="Open Sans"/>
                <a:cs typeface="Open Sans"/>
                <a:sym typeface="Open Sans"/>
              </a:rPr>
              <a:t>Multiplication</a:t>
            </a:r>
            <a:endParaRPr sz="2000">
              <a:solidFill>
                <a:srgbClr val="B7B7B7"/>
              </a:solidFill>
              <a:latin typeface="Open Sans"/>
              <a:ea typeface="Open Sans"/>
              <a:cs typeface="Open Sans"/>
              <a:sym typeface="Open Sans"/>
            </a:endParaRPr>
          </a:p>
        </p:txBody>
      </p:sp>
      <p:sp>
        <p:nvSpPr>
          <p:cNvPr id="774" name="Google Shape;774;p68"/>
          <p:cNvSpPr txBox="1"/>
          <p:nvPr/>
        </p:nvSpPr>
        <p:spPr>
          <a:xfrm>
            <a:off x="6858002" y="1377311"/>
            <a:ext cx="2286000" cy="52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000">
                <a:solidFill>
                  <a:schemeClr val="dk1"/>
                </a:solidFill>
                <a:latin typeface="Open Sans"/>
                <a:ea typeface="Open Sans"/>
                <a:cs typeface="Open Sans"/>
                <a:sym typeface="Open Sans"/>
              </a:rPr>
              <a:t>Division</a:t>
            </a:r>
            <a:endParaRPr b="1" sz="2000">
              <a:solidFill>
                <a:schemeClr val="dk1"/>
              </a:solidFill>
              <a:latin typeface="Open Sans"/>
              <a:ea typeface="Open Sans"/>
              <a:cs typeface="Open Sans"/>
              <a:sym typeface="Open Sans"/>
            </a:endParaRPr>
          </a:p>
        </p:txBody>
      </p:sp>
      <p:cxnSp>
        <p:nvCxnSpPr>
          <p:cNvPr id="775" name="Google Shape;775;p68"/>
          <p:cNvCxnSpPr/>
          <p:nvPr/>
        </p:nvCxnSpPr>
        <p:spPr>
          <a:xfrm>
            <a:off x="2286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76" name="Google Shape;776;p68"/>
          <p:cNvCxnSpPr/>
          <p:nvPr/>
        </p:nvCxnSpPr>
        <p:spPr>
          <a:xfrm>
            <a:off x="4572000" y="1353000"/>
            <a:ext cx="0" cy="3790500"/>
          </a:xfrm>
          <a:prstGeom prst="straightConnector1">
            <a:avLst/>
          </a:prstGeom>
          <a:noFill/>
          <a:ln cap="flat" cmpd="sng" w="9525">
            <a:solidFill>
              <a:schemeClr val="dk2"/>
            </a:solidFill>
            <a:prstDash val="solid"/>
            <a:round/>
            <a:headEnd len="med" w="med" type="none"/>
            <a:tailEnd len="med" w="med" type="none"/>
          </a:ln>
        </p:spPr>
      </p:cxnSp>
      <p:cxnSp>
        <p:nvCxnSpPr>
          <p:cNvPr id="777" name="Google Shape;777;p68"/>
          <p:cNvCxnSpPr/>
          <p:nvPr/>
        </p:nvCxnSpPr>
        <p:spPr>
          <a:xfrm>
            <a:off x="6858000" y="1353000"/>
            <a:ext cx="0" cy="3790500"/>
          </a:xfrm>
          <a:prstGeom prst="straightConnector1">
            <a:avLst/>
          </a:prstGeom>
          <a:noFill/>
          <a:ln cap="flat" cmpd="sng" w="9525">
            <a:solidFill>
              <a:schemeClr val="dk2"/>
            </a:solidFill>
            <a:prstDash val="solid"/>
            <a:round/>
            <a:headEnd len="med" w="med" type="none"/>
            <a:tailEnd len="med" w="med" type="none"/>
          </a:ln>
        </p:spPr>
      </p:cxnSp>
      <p:pic>
        <p:nvPicPr>
          <p:cNvPr id="778" name="Google Shape;778;p68"/>
          <p:cNvPicPr preferRelativeResize="0"/>
          <p:nvPr/>
        </p:nvPicPr>
        <p:blipFill>
          <a:blip r:embed="rId4">
            <a:alphaModFix amt="25000"/>
          </a:blip>
          <a:stretch>
            <a:fillRect/>
          </a:stretch>
        </p:blipFill>
        <p:spPr>
          <a:xfrm>
            <a:off x="5947812" y="3610198"/>
            <a:ext cx="353624" cy="445276"/>
          </a:xfrm>
          <a:prstGeom prst="rect">
            <a:avLst/>
          </a:prstGeom>
          <a:noFill/>
          <a:ln>
            <a:noFill/>
          </a:ln>
        </p:spPr>
      </p:pic>
      <p:pic>
        <p:nvPicPr>
          <p:cNvPr id="779" name="Google Shape;779;p68"/>
          <p:cNvPicPr preferRelativeResize="0"/>
          <p:nvPr/>
        </p:nvPicPr>
        <p:blipFill>
          <a:blip r:embed="rId5">
            <a:alphaModFix/>
          </a:blip>
          <a:stretch>
            <a:fillRect/>
          </a:stretch>
        </p:blipFill>
        <p:spPr>
          <a:xfrm>
            <a:off x="8292075" y="3571688"/>
            <a:ext cx="290166" cy="522299"/>
          </a:xfrm>
          <a:prstGeom prst="rect">
            <a:avLst/>
          </a:prstGeom>
          <a:noFill/>
          <a:ln>
            <a:noFill/>
          </a:ln>
        </p:spPr>
      </p:pic>
      <p:sp>
        <p:nvSpPr>
          <p:cNvPr id="780" name="Google Shape;780;p68"/>
          <p:cNvSpPr txBox="1"/>
          <p:nvPr/>
        </p:nvSpPr>
        <p:spPr>
          <a:xfrm>
            <a:off x="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10 + 5 = 15</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+ 5 + 5 = 15</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l">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5 + 3 =		</a:t>
            </a:r>
            <a:endParaRPr sz="1600">
              <a:solidFill>
                <a:srgbClr val="B7B7B7"/>
              </a:solidFill>
              <a:latin typeface="Open Sans"/>
              <a:ea typeface="Open Sans"/>
              <a:cs typeface="Open Sans"/>
              <a:sym typeface="Open Sans"/>
            </a:endParaRPr>
          </a:p>
        </p:txBody>
      </p:sp>
      <p:pic>
        <p:nvPicPr>
          <p:cNvPr id="781" name="Google Shape;781;p68" title="987204DB-1E53-43FB-B3C6-92239ED8FBA5 copy.png"/>
          <p:cNvPicPr preferRelativeResize="0"/>
          <p:nvPr/>
        </p:nvPicPr>
        <p:blipFill>
          <a:blip r:embed="rId6">
            <a:alphaModFix amt="25000"/>
          </a:blip>
          <a:stretch>
            <a:fillRect/>
          </a:stretch>
        </p:blipFill>
        <p:spPr>
          <a:xfrm>
            <a:off x="1140375" y="3401802"/>
            <a:ext cx="560237" cy="862075"/>
          </a:xfrm>
          <a:prstGeom prst="rect">
            <a:avLst/>
          </a:prstGeom>
          <a:noFill/>
          <a:ln>
            <a:noFill/>
          </a:ln>
        </p:spPr>
      </p:pic>
      <p:pic>
        <p:nvPicPr>
          <p:cNvPr id="782" name="Google Shape;782;p68"/>
          <p:cNvPicPr preferRelativeResize="0"/>
          <p:nvPr/>
        </p:nvPicPr>
        <p:blipFill>
          <a:blip r:embed="rId7">
            <a:alphaModFix amt="25000"/>
          </a:blip>
          <a:stretch>
            <a:fillRect/>
          </a:stretch>
        </p:blipFill>
        <p:spPr>
          <a:xfrm>
            <a:off x="3541000" y="3156475"/>
            <a:ext cx="463925" cy="1352725"/>
          </a:xfrm>
          <a:prstGeom prst="rect">
            <a:avLst/>
          </a:prstGeom>
          <a:noFill/>
          <a:ln>
            <a:noFill/>
          </a:ln>
        </p:spPr>
      </p:pic>
      <p:sp>
        <p:nvSpPr>
          <p:cNvPr id="783" name="Google Shape;783;p68"/>
          <p:cNvSpPr txBox="1"/>
          <p:nvPr/>
        </p:nvSpPr>
        <p:spPr>
          <a:xfrm>
            <a:off x="2286000" y="1899600"/>
            <a:ext cx="2286000" cy="324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B7B7B7"/>
                </a:solidFill>
                <a:latin typeface="Open Sans"/>
                <a:ea typeface="Open Sans"/>
                <a:cs typeface="Open Sans"/>
                <a:sym typeface="Open Sans"/>
              </a:rPr>
              <a:t>15 - 5 = 10</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10 - 1 = 9</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t/>
            </a:r>
            <a:endParaRPr sz="1600">
              <a:solidFill>
                <a:srgbClr val="B7B7B7"/>
              </a:solidFill>
              <a:latin typeface="Open Sans"/>
              <a:ea typeface="Open Sans"/>
              <a:cs typeface="Open Sans"/>
              <a:sym typeface="Open Sans"/>
            </a:endParaRPr>
          </a:p>
          <a:p>
            <a:pPr indent="0" lvl="0" marL="0" rtl="0" algn="ctr">
              <a:spcBef>
                <a:spcPts val="0"/>
              </a:spcBef>
              <a:spcAft>
                <a:spcPts val="0"/>
              </a:spcAft>
              <a:buNone/>
            </a:pPr>
            <a:r>
              <a:rPr lang="en" sz="1600">
                <a:solidFill>
                  <a:srgbClr val="B7B7B7"/>
                </a:solidFill>
                <a:latin typeface="Open Sans"/>
                <a:ea typeface="Open Sans"/>
                <a:cs typeface="Open Sans"/>
                <a:sym typeface="Open Sans"/>
              </a:rPr>
              <a:t>10 - 3 =		</a:t>
            </a:r>
            <a:endParaRPr sz="1600">
              <a:solidFill>
                <a:srgbClr val="B7B7B7"/>
              </a:solidFill>
              <a:latin typeface="Open Sans"/>
              <a:ea typeface="Open Sans"/>
              <a:cs typeface="Open Sans"/>
              <a:sym typeface="Open Sans"/>
            </a:endParaRPr>
          </a:p>
        </p:txBody>
      </p:sp>
      <p:sp>
        <p:nvSpPr>
          <p:cNvPr id="784" name="Google Shape;784;p68"/>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What Can You Learn from 				? Trivia time!</a:t>
            </a:r>
            <a:endParaRPr sz="1800">
              <a:solidFill>
                <a:schemeClr val="dk1"/>
              </a:solidFill>
              <a:latin typeface="Open Sans"/>
              <a:ea typeface="Open Sans"/>
              <a:cs typeface="Open Sans"/>
              <a:sym typeface="Open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69"/>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Where can you watch					?</a:t>
            </a:r>
            <a:endParaRPr sz="1800">
              <a:solidFill>
                <a:schemeClr val="dk1"/>
              </a:solidFill>
              <a:latin typeface="Open Sans"/>
              <a:ea typeface="Open Sans"/>
              <a:cs typeface="Open Sans"/>
              <a:sym typeface="Open Sans"/>
            </a:endParaRPr>
          </a:p>
        </p:txBody>
      </p:sp>
      <p:pic>
        <p:nvPicPr>
          <p:cNvPr id="790" name="Google Shape;790;p69"/>
          <p:cNvPicPr preferRelativeResize="0"/>
          <p:nvPr/>
        </p:nvPicPr>
        <p:blipFill>
          <a:blip r:embed="rId3">
            <a:alphaModFix/>
          </a:blip>
          <a:stretch>
            <a:fillRect/>
          </a:stretch>
        </p:blipFill>
        <p:spPr>
          <a:xfrm>
            <a:off x="2929073" y="118112"/>
            <a:ext cx="1642925" cy="8620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0"/>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Where can you watch					?</a:t>
            </a:r>
            <a:endParaRPr sz="1800">
              <a:solidFill>
                <a:schemeClr val="dk1"/>
              </a:solidFill>
              <a:latin typeface="Open Sans"/>
              <a:ea typeface="Open Sans"/>
              <a:cs typeface="Open Sans"/>
              <a:sym typeface="Open Sans"/>
            </a:endParaRPr>
          </a:p>
        </p:txBody>
      </p:sp>
      <p:pic>
        <p:nvPicPr>
          <p:cNvPr id="796" name="Google Shape;796;p70"/>
          <p:cNvPicPr preferRelativeResize="0"/>
          <p:nvPr/>
        </p:nvPicPr>
        <p:blipFill>
          <a:blip r:embed="rId3">
            <a:alphaModFix/>
          </a:blip>
          <a:stretch>
            <a:fillRect/>
          </a:stretch>
        </p:blipFill>
        <p:spPr>
          <a:xfrm>
            <a:off x="2929073" y="118112"/>
            <a:ext cx="1642925" cy="862075"/>
          </a:xfrm>
          <a:prstGeom prst="rect">
            <a:avLst/>
          </a:prstGeom>
          <a:noFill/>
          <a:ln>
            <a:noFill/>
          </a:ln>
        </p:spPr>
      </p:pic>
      <p:pic>
        <p:nvPicPr>
          <p:cNvPr id="797" name="Google Shape;797;p70"/>
          <p:cNvPicPr preferRelativeResize="0"/>
          <p:nvPr/>
        </p:nvPicPr>
        <p:blipFill rotWithShape="1">
          <a:blip r:embed="rId4">
            <a:alphaModFix/>
          </a:blip>
          <a:srcRect b="42542" l="5078" r="4880" t="42344"/>
          <a:stretch/>
        </p:blipFill>
        <p:spPr>
          <a:xfrm>
            <a:off x="2888025" y="3033550"/>
            <a:ext cx="3367950" cy="565300"/>
          </a:xfrm>
          <a:prstGeom prst="rect">
            <a:avLst/>
          </a:prstGeom>
          <a:noFill/>
          <a:ln>
            <a:noFill/>
          </a:ln>
        </p:spPr>
      </p:pic>
      <p:pic>
        <p:nvPicPr>
          <p:cNvPr id="798" name="Google Shape;798;p70"/>
          <p:cNvPicPr preferRelativeResize="0"/>
          <p:nvPr/>
        </p:nvPicPr>
        <p:blipFill rotWithShape="1">
          <a:blip r:embed="rId5">
            <a:alphaModFix/>
          </a:blip>
          <a:srcRect b="62765" l="31568" r="31234" t="27868"/>
          <a:stretch/>
        </p:blipFill>
        <p:spPr>
          <a:xfrm>
            <a:off x="3377133" y="2213878"/>
            <a:ext cx="2389736" cy="5653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71"/>
          <p:cNvSpPr txBox="1"/>
          <p:nvPr/>
        </p:nvSpPr>
        <p:spPr>
          <a:xfrm>
            <a:off x="473250" y="1146523"/>
            <a:ext cx="7934700" cy="26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latin typeface="Open Sans"/>
                <a:ea typeface="Open Sans"/>
                <a:cs typeface="Open Sans"/>
                <a:sym typeface="Open Sans"/>
              </a:rPr>
              <a:t>Questions?</a:t>
            </a:r>
            <a:endParaRPr sz="50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Open Sans"/>
                <a:ea typeface="Open Sans"/>
                <a:cs typeface="Open Sans"/>
                <a:sym typeface="Open Sans"/>
              </a:rPr>
              <a:t>My name is Stanley</a:t>
            </a:r>
            <a:r>
              <a:rPr lang="en" sz="1800">
                <a:solidFill>
                  <a:schemeClr val="dk2"/>
                </a:solidFill>
                <a:latin typeface="Open Sans"/>
                <a:ea typeface="Open Sans"/>
                <a:cs typeface="Open Sans"/>
                <a:sym typeface="Open Sans"/>
              </a:rPr>
              <a:t>, and my favourite toy is</a:t>
            </a:r>
            <a:endParaRPr sz="1800">
              <a:solidFill>
                <a:schemeClr val="dk2"/>
              </a:solidFill>
              <a:latin typeface="Open Sans"/>
              <a:ea typeface="Open Sans"/>
              <a:cs typeface="Open Sans"/>
              <a:sym typeface="Open Sans"/>
            </a:endParaRPr>
          </a:p>
        </p:txBody>
      </p:sp>
      <p:pic>
        <p:nvPicPr>
          <p:cNvPr id="92" name="Google Shape;92;p18"/>
          <p:cNvPicPr preferRelativeResize="0"/>
          <p:nvPr/>
        </p:nvPicPr>
        <p:blipFill>
          <a:blip r:embed="rId3">
            <a:alphaModFix/>
          </a:blip>
          <a:stretch>
            <a:fillRect/>
          </a:stretch>
        </p:blipFill>
        <p:spPr>
          <a:xfrm>
            <a:off x="0" y="0"/>
            <a:ext cx="3429009" cy="5143499"/>
          </a:xfrm>
          <a:prstGeom prst="rect">
            <a:avLst/>
          </a:prstGeom>
          <a:noFill/>
          <a:ln>
            <a:noFill/>
          </a:ln>
        </p:spPr>
      </p:pic>
      <p:sp>
        <p:nvSpPr>
          <p:cNvPr id="93" name="Google Shape;93;p18"/>
          <p:cNvSpPr txBox="1"/>
          <p:nvPr/>
        </p:nvSpPr>
        <p:spPr>
          <a:xfrm>
            <a:off x="3429000" y="382101"/>
            <a:ext cx="5715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chemeClr val="dk1"/>
                </a:solidFill>
                <a:latin typeface="Open Sans"/>
                <a:ea typeface="Open Sans"/>
                <a:cs typeface="Open Sans"/>
                <a:sym typeface="Open Sans"/>
              </a:rPr>
              <a:t>Hello!</a:t>
            </a:r>
            <a:endParaRPr sz="5000">
              <a:solidFill>
                <a:schemeClr val="dk1"/>
              </a:solidFill>
              <a:latin typeface="Open Sans"/>
              <a:ea typeface="Open Sans"/>
              <a:cs typeface="Open Sans"/>
              <a:sym typeface="Open Sans"/>
            </a:endParaRPr>
          </a:p>
        </p:txBody>
      </p:sp>
      <p:sp>
        <p:nvSpPr>
          <p:cNvPr id="94" name="Google Shape;94;p18"/>
          <p:cNvSpPr txBox="1"/>
          <p:nvPr/>
        </p:nvSpPr>
        <p:spPr>
          <a:xfrm>
            <a:off x="3422700" y="1413076"/>
            <a:ext cx="57276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My name is Stanley</a:t>
            </a:r>
            <a:endParaRPr sz="1800">
              <a:solidFill>
                <a:schemeClr val="dk2"/>
              </a:solidFill>
              <a:latin typeface="Open Sans"/>
              <a:ea typeface="Open Sans"/>
              <a:cs typeface="Open Sans"/>
              <a:sym typeface="Open Sans"/>
            </a:endParaRPr>
          </a:p>
        </p:txBody>
      </p:sp>
      <p:pic>
        <p:nvPicPr>
          <p:cNvPr id="95" name="Google Shape;95;p18"/>
          <p:cNvPicPr preferRelativeResize="0"/>
          <p:nvPr/>
        </p:nvPicPr>
        <p:blipFill>
          <a:blip r:embed="rId4">
            <a:alphaModFix/>
          </a:blip>
          <a:stretch>
            <a:fillRect/>
          </a:stretch>
        </p:blipFill>
        <p:spPr>
          <a:xfrm>
            <a:off x="4552959" y="2075626"/>
            <a:ext cx="3467100" cy="1819275"/>
          </a:xfrm>
          <a:prstGeom prst="rect">
            <a:avLst/>
          </a:prstGeom>
          <a:noFill/>
          <a:ln>
            <a:noFill/>
          </a:ln>
        </p:spPr>
      </p:pic>
      <p:sp>
        <p:nvSpPr>
          <p:cNvPr id="96" name="Google Shape;96;p18"/>
          <p:cNvSpPr txBox="1"/>
          <p:nvPr/>
        </p:nvSpPr>
        <p:spPr>
          <a:xfrm>
            <a:off x="3428976" y="3937886"/>
            <a:ext cx="5715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Open Sans"/>
                <a:ea typeface="Open Sans"/>
                <a:cs typeface="Open Sans"/>
                <a:sym typeface="Open Sans"/>
              </a:rPr>
              <a:t>Please ask questions at the end</a:t>
            </a:r>
            <a:endParaRPr sz="1800">
              <a:solidFill>
                <a:schemeClr val="dk1"/>
              </a:solidFill>
              <a:latin typeface="Open Sans"/>
              <a:ea typeface="Open Sans"/>
              <a:cs typeface="Open Sans"/>
              <a:sym typeface="Open Sans"/>
            </a:endParaRPr>
          </a:p>
          <a:p>
            <a:pPr indent="0" lvl="0" marL="0" rtl="0" algn="ctr">
              <a:spcBef>
                <a:spcPts val="0"/>
              </a:spcBef>
              <a:spcAft>
                <a:spcPts val="0"/>
              </a:spcAft>
              <a:buNone/>
            </a:pPr>
            <a:r>
              <a:rPr lang="en" sz="1800">
                <a:solidFill>
                  <a:schemeClr val="dk1"/>
                </a:solidFill>
                <a:latin typeface="Open Sans"/>
                <a:ea typeface="Open Sans"/>
                <a:cs typeface="Open Sans"/>
                <a:sym typeface="Open Sans"/>
              </a:rPr>
              <a:t>of my presentation, thanks!</a:t>
            </a:r>
            <a:endParaRPr sz="1800">
              <a:solidFill>
                <a:schemeClr val="dk1"/>
              </a:solidFill>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2"/>
          <p:cNvSpPr txBox="1"/>
          <p:nvPr/>
        </p:nvSpPr>
        <p:spPr>
          <a:xfrm>
            <a:off x="473250" y="1499098"/>
            <a:ext cx="7934700" cy="261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Open Sans"/>
                <a:ea typeface="Open Sans"/>
                <a:cs typeface="Open Sans"/>
                <a:sym typeface="Open Sans"/>
                <a:hlinkClick r:id="rId3"/>
              </a:rPr>
              <a:t>https://en.wikipedia.org/wiki/Numberblocks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u="sng">
                <a:solidFill>
                  <a:schemeClr val="hlink"/>
                </a:solidFill>
                <a:latin typeface="Open Sans"/>
                <a:ea typeface="Open Sans"/>
                <a:cs typeface="Open Sans"/>
                <a:sym typeface="Open Sans"/>
                <a:hlinkClick r:id="rId4"/>
              </a:rPr>
              <a:t>https://numberblocks.fandom.com/</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u="sng">
                <a:solidFill>
                  <a:schemeClr val="hlink"/>
                </a:solidFill>
                <a:latin typeface="Open Sans"/>
                <a:ea typeface="Open Sans"/>
                <a:cs typeface="Open Sans"/>
                <a:sym typeface="Open Sans"/>
                <a:hlinkClick r:id="rId5"/>
              </a:rPr>
              <a:t>https://pl.wikipedia.org/wiki/BBC</a:t>
            </a:r>
            <a:endParaRPr>
              <a:latin typeface="Open Sans"/>
              <a:ea typeface="Open Sans"/>
              <a:cs typeface="Open Sans"/>
              <a:sym typeface="Open Sans"/>
            </a:endParaRPr>
          </a:p>
        </p:txBody>
      </p:sp>
      <p:sp>
        <p:nvSpPr>
          <p:cNvPr id="809" name="Google Shape;809;p72"/>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Sources</a:t>
            </a:r>
            <a:endParaRPr sz="1800">
              <a:solidFill>
                <a:schemeClr val="dk1"/>
              </a:solidFill>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73"/>
          <p:cNvPicPr preferRelativeResize="0"/>
          <p:nvPr/>
        </p:nvPicPr>
        <p:blipFill>
          <a:blip r:embed="rId3">
            <a:alphaModFix/>
          </a:blip>
          <a:stretch>
            <a:fillRect/>
          </a:stretch>
        </p:blipFill>
        <p:spPr>
          <a:xfrm>
            <a:off x="0" y="0"/>
            <a:ext cx="3429009" cy="5143499"/>
          </a:xfrm>
          <a:prstGeom prst="rect">
            <a:avLst/>
          </a:prstGeom>
          <a:noFill/>
          <a:ln>
            <a:noFill/>
          </a:ln>
        </p:spPr>
      </p:pic>
      <p:sp>
        <p:nvSpPr>
          <p:cNvPr id="815" name="Google Shape;815;p73"/>
          <p:cNvSpPr txBox="1"/>
          <p:nvPr/>
        </p:nvSpPr>
        <p:spPr>
          <a:xfrm>
            <a:off x="3429000" y="0"/>
            <a:ext cx="5715000" cy="19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0">
                <a:solidFill>
                  <a:schemeClr val="dk1"/>
                </a:solidFill>
                <a:latin typeface="Open Sans"/>
                <a:ea typeface="Open Sans"/>
                <a:cs typeface="Open Sans"/>
                <a:sym typeface="Open Sans"/>
              </a:rPr>
              <a:t>Thank </a:t>
            </a:r>
            <a:r>
              <a:rPr lang="en" sz="8000">
                <a:solidFill>
                  <a:schemeClr val="dk1"/>
                </a:solidFill>
                <a:latin typeface="Open Sans"/>
                <a:ea typeface="Open Sans"/>
                <a:cs typeface="Open Sans"/>
                <a:sym typeface="Open Sans"/>
              </a:rPr>
              <a:t>you</a:t>
            </a:r>
            <a:r>
              <a:rPr lang="en" sz="8000">
                <a:solidFill>
                  <a:schemeClr val="dk1"/>
                </a:solidFill>
                <a:latin typeface="Open Sans"/>
                <a:ea typeface="Open Sans"/>
                <a:cs typeface="Open Sans"/>
                <a:sym typeface="Open Sans"/>
              </a:rPr>
              <a:t>!</a:t>
            </a:r>
            <a:endParaRPr sz="8000">
              <a:solidFill>
                <a:schemeClr val="dk1"/>
              </a:solidFill>
              <a:latin typeface="Open Sans"/>
              <a:ea typeface="Open Sans"/>
              <a:cs typeface="Open Sans"/>
              <a:sym typeface="Open Sans"/>
            </a:endParaRPr>
          </a:p>
        </p:txBody>
      </p:sp>
      <p:pic>
        <p:nvPicPr>
          <p:cNvPr descr="Octoblock is here to save the day in this brand new, EPIC adventure music video! Watch now and watch as he battles Octonaughty and the Terrible Twos and saves the day!&#10;&#10;For more, download the official Numberblocks apps;&#10;Meet the Numberblocks - https://onelink.to/spzumk&#10;Numberblocks Card Fun - https://onelink.to/wz9er9&#10;Numberblocks World - https://onelink.to/8fzh7d&#10;Numberblocks Hide and Seek - https://onelink.to/dy7jjp&#10;NB Bedtime Stories - https://onelink.to/3w7nmk&#10;&#10;Official website;&#10;https://www.learningblocks.tv/numberblocks/home&#10;&#10;As seen on CBeebies! Watch Numberblocks full episodes on BBC iPlayer: https://bbc.in/2ZHvNtl &#10;Subscribe for more Numberblocks: https://goo.gl/rF32S8&#10;Visit the Numberblocks on;&#10;Twitter: @numberblocks&#10;Facebook: facebook.com/numberblocks/&#10;Instagram: @numberblocks&#10;&#10;We are the Numberblocks! Little blocks with big ideas, having a ton of number fun. Learn how to add, subtract and count the fun and educational way! In this educational CBeebies cartoon for kids, children can learn how to count with basic maths sums, using addition and subtraction with singular blocks that join together to make increasingly bigger numbers.&#10;&#10;#Numberblocks #LearnToCount" id="816" name="Google Shape;816;p73" title="EPIC NEW Octoblock Superhero Music Video! | Math Adventures | Learn to Count | Numberblocks">
            <a:hlinkClick r:id="rId4"/>
          </p:cNvPr>
          <p:cNvPicPr preferRelativeResize="0"/>
          <p:nvPr/>
        </p:nvPicPr>
        <p:blipFill>
          <a:blip r:embed="rId5">
            <a:alphaModFix/>
          </a:blip>
          <a:stretch>
            <a:fillRect/>
          </a:stretch>
        </p:blipFill>
        <p:spPr>
          <a:xfrm>
            <a:off x="3429000" y="1928828"/>
            <a:ext cx="5715000" cy="32146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Today I will talk about				   !</a:t>
            </a:r>
            <a:endParaRPr sz="1800">
              <a:solidFill>
                <a:schemeClr val="dk1"/>
              </a:solidFill>
              <a:latin typeface="Open Sans"/>
              <a:ea typeface="Open Sans"/>
              <a:cs typeface="Open Sans"/>
              <a:sym typeface="Open Sans"/>
            </a:endParaRPr>
          </a:p>
        </p:txBody>
      </p:sp>
      <p:pic>
        <p:nvPicPr>
          <p:cNvPr id="102" name="Google Shape;102;p19"/>
          <p:cNvPicPr preferRelativeResize="0"/>
          <p:nvPr/>
        </p:nvPicPr>
        <p:blipFill>
          <a:blip r:embed="rId3">
            <a:alphaModFix/>
          </a:blip>
          <a:stretch>
            <a:fillRect/>
          </a:stretch>
        </p:blipFill>
        <p:spPr>
          <a:xfrm>
            <a:off x="3038319" y="118124"/>
            <a:ext cx="1642925" cy="862075"/>
          </a:xfrm>
          <a:prstGeom prst="rect">
            <a:avLst/>
          </a:prstGeom>
          <a:noFill/>
          <a:ln>
            <a:noFill/>
          </a:ln>
        </p:spPr>
      </p:pic>
      <p:sp>
        <p:nvSpPr>
          <p:cNvPr id="103" name="Google Shape;103;p19"/>
          <p:cNvSpPr txBox="1"/>
          <p:nvPr/>
        </p:nvSpPr>
        <p:spPr>
          <a:xfrm>
            <a:off x="642825" y="1190048"/>
            <a:ext cx="7934700" cy="261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Table of </a:t>
            </a:r>
            <a:r>
              <a:rPr lang="en">
                <a:latin typeface="Open Sans"/>
                <a:ea typeface="Open Sans"/>
                <a:cs typeface="Open Sans"/>
                <a:sym typeface="Open Sans"/>
              </a:rPr>
              <a:t>contents</a:t>
            </a:r>
            <a:r>
              <a:rPr lang="en">
                <a:latin typeface="Open Sans"/>
                <a:ea typeface="Open Sans"/>
                <a:cs typeface="Open Sans"/>
                <a:sym typeface="Open Sans"/>
              </a:rPr>
              <a:t>:</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Some basic information</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What you can learn</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Where can you watch</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Questions?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Sources</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09" name="Google Shape;109;p20"/>
          <p:cNvPicPr preferRelativeResize="0"/>
          <p:nvPr/>
        </p:nvPicPr>
        <p:blipFill>
          <a:blip r:embed="rId3">
            <a:alphaModFix/>
          </a:blip>
          <a:stretch>
            <a:fillRect/>
          </a:stretch>
        </p:blipFill>
        <p:spPr>
          <a:xfrm>
            <a:off x="3855854" y="118124"/>
            <a:ext cx="1642925" cy="86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nvSpPr>
        <p:spPr>
          <a:xfrm>
            <a:off x="0" y="0"/>
            <a:ext cx="9144000" cy="1098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chemeClr val="dk1"/>
                </a:solidFill>
                <a:latin typeface="Open Sans"/>
                <a:ea typeface="Open Sans"/>
                <a:cs typeface="Open Sans"/>
                <a:sym typeface="Open Sans"/>
              </a:rPr>
              <a:t>Some basic information about</a:t>
            </a:r>
            <a:endParaRPr sz="1800">
              <a:solidFill>
                <a:schemeClr val="dk1"/>
              </a:solidFill>
              <a:latin typeface="Open Sans"/>
              <a:ea typeface="Open Sans"/>
              <a:cs typeface="Open Sans"/>
              <a:sym typeface="Open Sans"/>
            </a:endParaRPr>
          </a:p>
        </p:txBody>
      </p:sp>
      <p:pic>
        <p:nvPicPr>
          <p:cNvPr id="115" name="Google Shape;115;p21"/>
          <p:cNvPicPr preferRelativeResize="0"/>
          <p:nvPr/>
        </p:nvPicPr>
        <p:blipFill>
          <a:blip r:embed="rId3">
            <a:alphaModFix/>
          </a:blip>
          <a:stretch>
            <a:fillRect/>
          </a:stretch>
        </p:blipFill>
        <p:spPr>
          <a:xfrm>
            <a:off x="3855854" y="118124"/>
            <a:ext cx="1642925" cy="862075"/>
          </a:xfrm>
          <a:prstGeom prst="rect">
            <a:avLst/>
          </a:prstGeom>
          <a:noFill/>
          <a:ln>
            <a:noFill/>
          </a:ln>
        </p:spPr>
      </p:pic>
      <p:sp>
        <p:nvSpPr>
          <p:cNvPr id="116" name="Google Shape;116;p21"/>
          <p:cNvSpPr txBox="1"/>
          <p:nvPr/>
        </p:nvSpPr>
        <p:spPr>
          <a:xfrm>
            <a:off x="516775" y="1478927"/>
            <a:ext cx="7049100" cy="26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Numberblocks are:</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